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عنوان ارائه"/>
          <p:cNvSpPr txBox="1"/>
          <p:nvPr>
            <p:ph type="title" hasCustomPrompt="1"/>
          </p:nvPr>
        </p:nvSpPr>
        <p:spPr>
          <a:xfrm>
            <a:off x="1524000" y="3018778"/>
            <a:ext cx="9144000" cy="1678486"/>
          </a:xfrm>
          <a:prstGeom prst="rect">
            <a:avLst/>
          </a:prstGeom>
        </p:spPr>
        <p:txBody>
          <a:bodyPr/>
          <a:lstStyle>
            <a:lvl1pPr algn="ctr">
              <a:defRPr b="1" sz="5400">
                <a:solidFill>
                  <a:srgbClr val="153D8A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ارائه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524000" y="4961911"/>
            <a:ext cx="9144000" cy="1085029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1pPr>
            <a:lvl2pPr marL="0" indent="457178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2pPr>
            <a:lvl3pPr marL="0" indent="914353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3pPr>
            <a:lvl4pPr marL="0" indent="1371531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4pPr>
            <a:lvl5pPr marL="0" indent="1828708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5pPr>
          </a:lstStyle>
          <a:p>
            <a:pPr/>
            <a:r>
              <a:t>نام ارائه دهنده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traight Connector 9"/>
          <p:cNvSpPr/>
          <p:nvPr/>
        </p:nvSpPr>
        <p:spPr>
          <a:xfrm>
            <a:off x="1524000" y="4829586"/>
            <a:ext cx="9144000" cy="1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3564" y="831505"/>
            <a:ext cx="1304872" cy="127194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/>
          <p:nvPr>
            <p:ph type="title"/>
          </p:nvPr>
        </p:nvSpPr>
        <p:spPr>
          <a:xfrm>
            <a:off x="8724902" y="814634"/>
            <a:ext cx="2628901" cy="5128974"/>
          </a:xfrm>
          <a:prstGeom prst="rect">
            <a:avLst/>
          </a:prstGeom>
        </p:spPr>
        <p:txBody>
          <a:bodyPr vert="eaVert"/>
          <a:lstStyle/>
          <a:p>
            <a:pPr/>
            <a:r>
              <a:t>Title Text</a:t>
            </a:r>
          </a:p>
        </p:txBody>
      </p:sp>
      <p:sp>
        <p:nvSpPr>
          <p:cNvPr id="114" name="Body Level One…"/>
          <p:cNvSpPr txBox="1"/>
          <p:nvPr>
            <p:ph type="body" idx="1"/>
          </p:nvPr>
        </p:nvSpPr>
        <p:spPr>
          <a:xfrm>
            <a:off x="838203" y="814634"/>
            <a:ext cx="7734301" cy="5128974"/>
          </a:xfrm>
          <a:prstGeom prst="rect">
            <a:avLst/>
          </a:prstGeom>
        </p:spPr>
        <p:txBody>
          <a:bodyPr vert="eaVer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838206" y="175800"/>
            <a:ext cx="10515600" cy="42545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  <a:lvl2pPr marL="647667" indent="-190490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2pPr>
            <a:lvl3pPr marL="1142941" indent="-228589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3pPr>
            <a:lvl4pPr marL="1625518" indent="-253987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4pPr>
            <a:lvl5pPr marL="2082696" indent="-253987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5pPr>
          </a:lstStyle>
          <a:p>
            <a:pPr/>
            <a:r>
              <a:t>فهرست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Rectangle 19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 Placeholder 4"/>
          <p:cNvSpPr/>
          <p:nvPr>
            <p:ph type="body" sz="half" idx="21"/>
          </p:nvPr>
        </p:nvSpPr>
        <p:spPr>
          <a:xfrm>
            <a:off x="6203372" y="814194"/>
            <a:ext cx="5150434" cy="50976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" name="Text Placeholder 4"/>
          <p:cNvSpPr/>
          <p:nvPr>
            <p:ph type="body" sz="half" idx="22"/>
          </p:nvPr>
        </p:nvSpPr>
        <p:spPr>
          <a:xfrm>
            <a:off x="838205" y="814194"/>
            <a:ext cx="5150434" cy="50976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4423" y="6124793"/>
            <a:ext cx="663880" cy="662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ody Level One…"/>
          <p:cNvSpPr txBox="1"/>
          <p:nvPr>
            <p:ph type="body" sz="half" idx="1"/>
          </p:nvPr>
        </p:nvSpPr>
        <p:spPr>
          <a:xfrm>
            <a:off x="838206" y="814193"/>
            <a:ext cx="6117922" cy="509809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  <p:sp>
        <p:nvSpPr>
          <p:cNvPr id="39" name="Text Placeholder 4"/>
          <p:cNvSpPr/>
          <p:nvPr>
            <p:ph type="body" sz="half" idx="22"/>
          </p:nvPr>
        </p:nvSpPr>
        <p:spPr>
          <a:xfrm>
            <a:off x="7231067" y="814194"/>
            <a:ext cx="4122739" cy="50976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Rectangle 6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1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831850" y="1521856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831850" y="4401580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17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353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531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708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Rectangle 10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838200" y="739035"/>
            <a:ext cx="10515600" cy="95165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12423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7421567" y="987431"/>
            <a:ext cx="3932239" cy="1069976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838206" y="987433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21" indent="-261244">
              <a:defRPr sz="3200"/>
            </a:lvl2pPr>
            <a:lvl3pPr marL="1219138" indent="-304785">
              <a:defRPr sz="3200"/>
            </a:lvl3pPr>
            <a:lvl4pPr marL="1737273" indent="-365742">
              <a:defRPr sz="3200"/>
            </a:lvl4pPr>
            <a:lvl5pPr marL="2194451" indent="-365742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21"/>
          </p:nvPr>
        </p:nvSpPr>
        <p:spPr>
          <a:xfrm>
            <a:off x="7421567" y="2057406"/>
            <a:ext cx="3932239" cy="38115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" name="Text Placeholder 16"/>
          <p:cNvSpPr/>
          <p:nvPr>
            <p:ph type="body" sz="quarter" idx="22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839787" y="770846"/>
            <a:ext cx="10515601" cy="91984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178">
              <a:buSzTx/>
              <a:buFontTx/>
              <a:buNone/>
              <a:defRPr b="1" sz="2400"/>
            </a:lvl2pPr>
            <a:lvl3pPr marL="0" indent="914353">
              <a:buSzTx/>
              <a:buFontTx/>
              <a:buNone/>
              <a:defRPr b="1" sz="2400"/>
            </a:lvl3pPr>
            <a:lvl4pPr marL="0" indent="1371531">
              <a:buSzTx/>
              <a:buFontTx/>
              <a:buNone/>
              <a:defRPr b="1" sz="2400"/>
            </a:lvl4pPr>
            <a:lvl5pPr marL="0" indent="1828708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ext Placeholder 4"/>
          <p:cNvSpPr/>
          <p:nvPr>
            <p:ph type="body" sz="quarter" idx="21"/>
          </p:nvPr>
        </p:nvSpPr>
        <p:spPr>
          <a:xfrm>
            <a:off x="6172203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Text Placeholder 16"/>
          <p:cNvSpPr/>
          <p:nvPr>
            <p:ph type="body" sz="quarter" idx="22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838200" y="747681"/>
            <a:ext cx="10515600" cy="94300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idx="1"/>
          </p:nvPr>
        </p:nvSpPr>
        <p:spPr>
          <a:xfrm>
            <a:off x="838200" y="1825625"/>
            <a:ext cx="10515600" cy="4142038"/>
          </a:xfrm>
          <a:prstGeom prst="rect">
            <a:avLst/>
          </a:prstGeom>
        </p:spPr>
        <p:txBody>
          <a:bodyPr vert="eaVer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688931"/>
            <a:ext cx="10515600" cy="100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161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19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31850" y="6372550"/>
            <a:ext cx="278419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589" marR="0" indent="-228589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864" marR="0" indent="-266687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377" marR="0" indent="-320024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113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291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467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645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5822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000" marR="0" indent="-355583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2751A1"/>
                </a:solidFill>
                <a:latin typeface="Vazir"/>
                <a:ea typeface="Vazir"/>
                <a:cs typeface="Vazir"/>
                <a:sym typeface="Vazir"/>
              </a:defRPr>
            </a:lvl1pPr>
          </a:lstStyle>
          <a:p>
            <a:pPr/>
            <a:r>
              <a:t>به نام داناترین</a:t>
            </a:r>
          </a:p>
        </p:txBody>
      </p:sp>
      <p:sp>
        <p:nvSpPr>
          <p:cNvPr id="155" name="Google Shape;122;p29"/>
          <p:cNvSpPr txBox="1"/>
          <p:nvPr/>
        </p:nvSpPr>
        <p:spPr>
          <a:xfrm>
            <a:off x="2014690" y="2826922"/>
            <a:ext cx="8162620" cy="120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b">
            <a:normAutofit fontScale="100000" lnSpcReduction="0"/>
          </a:bodyPr>
          <a:lstStyle>
            <a:lvl1pPr algn="ctr" rtl="1">
              <a:lnSpc>
                <a:spcPct val="70000"/>
              </a:lnSpc>
              <a:defRPr sz="5200">
                <a:solidFill>
                  <a:srgbClr val="2751A1"/>
                </a:solidFill>
                <a:latin typeface="Lalezar"/>
                <a:ea typeface="Lalezar"/>
                <a:cs typeface="Lalezar"/>
                <a:sym typeface="Lalezar"/>
              </a:defRPr>
            </a:lvl1pPr>
          </a:lstStyle>
          <a:p>
            <a:pPr/>
            <a:r>
              <a:t>ماموریت کوله‌پشتی</a:t>
            </a:r>
          </a:p>
        </p:txBody>
      </p:sp>
      <p:sp>
        <p:nvSpPr>
          <p:cNvPr id="156" name="Google Shape;123;p29"/>
          <p:cNvSpPr txBox="1"/>
          <p:nvPr/>
        </p:nvSpPr>
        <p:spPr>
          <a:xfrm>
            <a:off x="2015132" y="4933186"/>
            <a:ext cx="8161736" cy="1362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>
            <a:normAutofit fontScale="100000" lnSpcReduction="0"/>
          </a:bodyPr>
          <a:lstStyle/>
          <a:p>
            <a:pPr algn="ctr" rtl="1">
              <a:defRPr b="1" sz="2400">
                <a:solidFill>
                  <a:srgbClr val="00A2FF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دانشکده‌ی مهندسی کامپیوتر دانشگاه صنعتی شریف</a:t>
            </a:r>
          </a:p>
          <a:p>
            <a:pPr algn="ctr" rtl="1">
              <a:defRPr b="1" sz="2000">
                <a:solidFill>
                  <a:srgbClr val="00A2FF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تابستان ۱۴۰۲</a:t>
            </a:r>
          </a:p>
        </p:txBody>
      </p:sp>
      <p:sp>
        <p:nvSpPr>
          <p:cNvPr id="157" name="دورهی خلاقیت الگوریتمی و برنامهنویسی پایتون"/>
          <p:cNvSpPr txBox="1"/>
          <p:nvPr/>
        </p:nvSpPr>
        <p:spPr>
          <a:xfrm>
            <a:off x="3134637" y="2203869"/>
            <a:ext cx="5922726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rtl="1">
              <a:defRPr b="1" sz="2400">
                <a:solidFill>
                  <a:srgbClr val="00A2FF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دوره‌ی خلاقیت الگوریتمی و برنامه‌نویسی پایتون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حریصانه زندگی کنیم :)</a:t>
            </a:r>
          </a:p>
        </p:txBody>
      </p:sp>
      <p:sp>
        <p:nvSpPr>
          <p:cNvPr id="333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334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</a:t>
            </a:r>
          </a:p>
        </p:txBody>
      </p:sp>
      <p:pic>
        <p:nvPicPr>
          <p:cNvPr id="335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" name="Group"/>
          <p:cNvGrpSpPr/>
          <p:nvPr/>
        </p:nvGrpSpPr>
        <p:grpSpPr>
          <a:xfrm>
            <a:off x="4343095" y="2880369"/>
            <a:ext cx="1511747" cy="820984"/>
            <a:chOff x="0" y="0"/>
            <a:chExt cx="1511745" cy="820983"/>
          </a:xfrm>
        </p:grpSpPr>
        <p:sp>
          <p:nvSpPr>
            <p:cNvPr id="34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3700">
                  <a:solidFill>
                    <a:schemeClr val="accent6">
                      <a:lumOff val="-9568"/>
                    </a:schemeClr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۱۰۰</a:t>
              </a:r>
            </a:p>
          </p:txBody>
        </p:sp>
        <p:sp>
          <p:nvSpPr>
            <p:cNvPr id="344" name="Content Placeholder 2"/>
            <p:cNvSpPr txBox="1"/>
            <p:nvPr/>
          </p:nvSpPr>
          <p:spPr>
            <a:xfrm>
              <a:off x="659701" y="0"/>
              <a:ext cx="852045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3700">
                  <a:solidFill>
                    <a:srgbClr val="A12E34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sp>
        <p:nvSpPr>
          <p:cNvPr id="346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347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348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49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350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51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52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53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354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55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56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57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358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59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0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Oval"/>
          <p:cNvSpPr/>
          <p:nvPr/>
        </p:nvSpPr>
        <p:spPr>
          <a:xfrm>
            <a:off x="7882371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3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40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41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42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43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44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545" name="Rounded Rectangle"/>
          <p:cNvSpPr/>
          <p:nvPr/>
        </p:nvSpPr>
        <p:spPr>
          <a:xfrm>
            <a:off x="7978685" y="3970691"/>
            <a:ext cx="830412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48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49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50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51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52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55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56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57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58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59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560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61" name="Rounded Rectangle"/>
          <p:cNvSpPr/>
          <p:nvPr/>
        </p:nvSpPr>
        <p:spPr>
          <a:xfrm>
            <a:off x="1518018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64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65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66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67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68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569" name="Rounded Rectangle"/>
          <p:cNvSpPr/>
          <p:nvPr/>
        </p:nvSpPr>
        <p:spPr>
          <a:xfrm>
            <a:off x="2430784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70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Oval"/>
          <p:cNvSpPr/>
          <p:nvPr/>
        </p:nvSpPr>
        <p:spPr>
          <a:xfrm>
            <a:off x="5657095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7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74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75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76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77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78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579" name="Rounded Rectangle"/>
          <p:cNvSpPr/>
          <p:nvPr/>
        </p:nvSpPr>
        <p:spPr>
          <a:xfrm>
            <a:off x="5211865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Oval"/>
          <p:cNvSpPr/>
          <p:nvPr/>
        </p:nvSpPr>
        <p:spPr>
          <a:xfrm>
            <a:off x="7882371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83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84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85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86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87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588" name="Rounded Rectangle"/>
          <p:cNvSpPr/>
          <p:nvPr/>
        </p:nvSpPr>
        <p:spPr>
          <a:xfrm>
            <a:off x="7065919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91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92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93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94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9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598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601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604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حریصانه زندگی کنیم :)</a:t>
            </a:r>
          </a:p>
        </p:txBody>
      </p:sp>
      <p:sp>
        <p:nvSpPr>
          <p:cNvPr id="364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5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366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</a:t>
            </a:r>
          </a:p>
        </p:txBody>
      </p:sp>
      <p:sp>
        <p:nvSpPr>
          <p:cNvPr id="367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68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377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78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379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380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81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382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83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84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85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386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87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88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89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390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91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607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610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613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616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619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622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کمترین تعداد سکه‌ها</a:t>
            </a:r>
          </a:p>
        </p:txBody>
      </p:sp>
      <p:sp>
        <p:nvSpPr>
          <p:cNvPr id="1625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n، </a:t>
            </a:r>
            <a:r>
              <a:t>پول موردنظر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 </a:t>
            </a:r>
            <a:r>
              <a:t>و مقدار سکه‌ها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 </a:t>
            </a:r>
            <a:r>
              <a:t>را بخوان.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به طول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 </a:t>
            </a:r>
            <a:r>
              <a:t>با مقادیر بی‌نهایت در نظر بگیر.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s[0]=0</a:t>
            </a: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1" marL="0" indent="36116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0</a:t>
            </a:r>
            <a:r>
              <a:t>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</a:p>
          <a:p>
            <a:pPr lvl="2" marL="0" indent="722338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c[j] &lt;= i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k = i - c[j]</a:t>
            </a:r>
            <a:r>
              <a:t> </a:t>
            </a:r>
          </a:p>
          <a:p>
            <a:pPr lvl="3" marL="0" indent="1083509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s[k] + 1 &lt; s[i]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444680" defTabSz="722339" rtl="1">
              <a:spcBef>
                <a:spcPts val="700"/>
              </a:spcBef>
              <a:buSzTx/>
              <a:buNone/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 = s[k] + 1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80585" indent="-180585" defTabSz="722339" rtl="1">
              <a:spcBef>
                <a:spcPts val="700"/>
              </a:spcBef>
              <a:defRPr sz="2212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s را چاپ کن.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وقت کدزدن :)"/>
          <p:cNvSpPr txBox="1"/>
          <p:nvPr>
            <p:ph type="body" sz="half" idx="1"/>
          </p:nvPr>
        </p:nvSpPr>
        <p:spPr>
          <a:xfrm>
            <a:off x="210663" y="2294841"/>
            <a:ext cx="11770674" cy="2268318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5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وقت کدزدن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ببراس تنوع‌طلب</a:t>
            </a:r>
          </a:p>
        </p:txBody>
      </p:sp>
      <p:grpSp>
        <p:nvGrpSpPr>
          <p:cNvPr id="1635" name="Group"/>
          <p:cNvGrpSpPr/>
          <p:nvPr/>
        </p:nvGrpSpPr>
        <p:grpSpPr>
          <a:xfrm>
            <a:off x="1264474" y="711669"/>
            <a:ext cx="11096860" cy="6103679"/>
            <a:chOff x="0" y="0"/>
            <a:chExt cx="11096858" cy="6103678"/>
          </a:xfrm>
        </p:grpSpPr>
        <p:graphicFrame>
          <p:nvGraphicFramePr>
            <p:cNvPr id="1630" name="Table"/>
            <p:cNvGraphicFramePr/>
            <p:nvPr/>
          </p:nvGraphicFramePr>
          <p:xfrm>
            <a:off x="1275525" y="329730"/>
            <a:ext cx="9821334" cy="50800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1" rtl="0">
                  <a:tableStyleId>{4C3C2611-4C71-4FC5-86AE-919BDF0F9419}</a:tableStyleId>
                </a:tblPr>
                <a:tblGrid>
                  <a:gridCol w="1016000"/>
                  <a:gridCol w="1016000"/>
                  <a:gridCol w="1016000"/>
                  <a:gridCol w="1016000"/>
                  <a:gridCol w="1016000"/>
                  <a:gridCol w="1016000"/>
                  <a:gridCol w="1016000"/>
                </a:tblGrid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</a:tr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</a:tr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</a:tr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</a:tr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</a:tr>
              </a:tbl>
            </a:graphicData>
          </a:graphic>
        </p:graphicFrame>
        <p:pic>
          <p:nvPicPr>
            <p:cNvPr id="163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135992"/>
              <a:ext cx="1062094" cy="967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2" name="Circle"/>
            <p:cNvSpPr/>
            <p:nvPr/>
          </p:nvSpPr>
          <p:spPr>
            <a:xfrm>
              <a:off x="1096107" y="5201858"/>
              <a:ext cx="356630" cy="355601"/>
            </a:xfrm>
            <a:prstGeom prst="ellipse">
              <a:avLst/>
            </a:prstGeom>
            <a:solidFill>
              <a:srgbClr val="FF03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3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99947" y="0"/>
              <a:ext cx="825168" cy="8251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4" name="Circle"/>
            <p:cNvSpPr/>
            <p:nvPr/>
          </p:nvSpPr>
          <p:spPr>
            <a:xfrm>
              <a:off x="8194331" y="121956"/>
              <a:ext cx="356630" cy="3556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7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6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4474" y="5847662"/>
            <a:ext cx="1062094" cy="9676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9" name="Circle"/>
          <p:cNvSpPr/>
          <p:nvPr/>
        </p:nvSpPr>
        <p:spPr>
          <a:xfrm>
            <a:off x="2360581" y="5913528"/>
            <a:ext cx="356630" cy="355601"/>
          </a:xfrm>
          <a:prstGeom prst="ellipse">
            <a:avLst/>
          </a:prstGeom>
          <a:solidFill>
            <a:srgbClr val="FF0311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4421" y="711669"/>
            <a:ext cx="825168" cy="825168"/>
          </a:xfrm>
          <a:prstGeom prst="rect">
            <a:avLst/>
          </a:prstGeom>
          <a:ln w="12700">
            <a:miter lim="400000"/>
          </a:ln>
        </p:spPr>
      </p:pic>
      <p:sp>
        <p:nvSpPr>
          <p:cNvPr id="1641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4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روز ۳</a:t>
            </a:r>
          </a:p>
        </p:txBody>
      </p:sp>
      <p:sp>
        <p:nvSpPr>
          <p:cNvPr id="1643" name="Line"/>
          <p:cNvSpPr/>
          <p:nvPr/>
        </p:nvSpPr>
        <p:spPr>
          <a:xfrm>
            <a:off x="6561109" y="1036256"/>
            <a:ext cx="2919962" cy="1489"/>
          </a:xfrm>
          <a:prstGeom prst="line">
            <a:avLst/>
          </a:prstGeom>
          <a:ln w="88900">
            <a:solidFill>
              <a:srgbClr val="ED495A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4" name="Line"/>
          <p:cNvSpPr/>
          <p:nvPr/>
        </p:nvSpPr>
        <p:spPr>
          <a:xfrm flipV="1">
            <a:off x="6606659" y="984663"/>
            <a:ext cx="1" cy="3127425"/>
          </a:xfrm>
          <a:prstGeom prst="line">
            <a:avLst/>
          </a:prstGeom>
          <a:ln w="88900">
            <a:solidFill>
              <a:srgbClr val="ED495A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5" name="Line"/>
          <p:cNvSpPr/>
          <p:nvPr/>
        </p:nvSpPr>
        <p:spPr>
          <a:xfrm flipV="1">
            <a:off x="4530231" y="4083154"/>
            <a:ext cx="2101099" cy="1"/>
          </a:xfrm>
          <a:prstGeom prst="line">
            <a:avLst/>
          </a:prstGeom>
          <a:ln w="88900">
            <a:solidFill>
              <a:srgbClr val="ED495A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6" name="Line"/>
          <p:cNvSpPr/>
          <p:nvPr/>
        </p:nvSpPr>
        <p:spPr>
          <a:xfrm flipV="1">
            <a:off x="4570569" y="4042639"/>
            <a:ext cx="1" cy="1096463"/>
          </a:xfrm>
          <a:prstGeom prst="line">
            <a:avLst/>
          </a:prstGeom>
          <a:ln w="88900">
            <a:solidFill>
              <a:srgbClr val="ED495A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7" name="Line"/>
          <p:cNvSpPr/>
          <p:nvPr/>
        </p:nvSpPr>
        <p:spPr>
          <a:xfrm flipV="1">
            <a:off x="3523314" y="5102642"/>
            <a:ext cx="1064392" cy="1"/>
          </a:xfrm>
          <a:prstGeom prst="line">
            <a:avLst/>
          </a:prstGeom>
          <a:ln w="88900">
            <a:solidFill>
              <a:srgbClr val="ED495A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8" name="Line"/>
          <p:cNvSpPr/>
          <p:nvPr/>
        </p:nvSpPr>
        <p:spPr>
          <a:xfrm flipV="1">
            <a:off x="3558442" y="5063537"/>
            <a:ext cx="1" cy="1096463"/>
          </a:xfrm>
          <a:prstGeom prst="line">
            <a:avLst/>
          </a:prstGeom>
          <a:ln w="88900">
            <a:solidFill>
              <a:srgbClr val="ED495A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9" name="Line"/>
          <p:cNvSpPr/>
          <p:nvPr/>
        </p:nvSpPr>
        <p:spPr>
          <a:xfrm flipV="1">
            <a:off x="2475489" y="6122131"/>
            <a:ext cx="1064392" cy="1"/>
          </a:xfrm>
          <a:prstGeom prst="line">
            <a:avLst/>
          </a:prstGeom>
          <a:ln w="88900">
            <a:solidFill>
              <a:srgbClr val="ED495A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حریصانه زندگی کنیم :)</a:t>
            </a:r>
          </a:p>
        </p:txBody>
      </p:sp>
      <p:sp>
        <p:nvSpPr>
          <p:cNvPr id="395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۱۸۰</a:t>
            </a:r>
          </a:p>
        </p:txBody>
      </p:sp>
      <p:sp>
        <p:nvSpPr>
          <p:cNvPr id="396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pic>
        <p:nvPicPr>
          <p:cNvPr id="397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406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07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408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409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10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411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12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13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14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415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16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17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18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419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20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1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2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42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Content Placeholder 2"/>
          <p:cNvSpPr txBox="1"/>
          <p:nvPr>
            <p:ph type="body" sz="quarter" idx="1"/>
          </p:nvPr>
        </p:nvSpPr>
        <p:spPr>
          <a:xfrm>
            <a:off x="1860422" y="2687372"/>
            <a:ext cx="8471156" cy="148325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300" i="1">
                      <a:solidFill>
                        <a:srgbClr val="A02D34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num>
                    <m:den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300" i="1">
                          <a:solidFill>
                            <a:srgbClr val="A02D34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den>
                  </m:f>
                </m:oMath>
              </m:oMathPara>
            </a14:m>
          </a:p>
        </p:txBody>
      </p:sp>
      <p:sp>
        <p:nvSpPr>
          <p:cNvPr id="1652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تعداد</a:t>
            </a:r>
            <a:r>
              <a:rPr>
                <a:solidFill>
                  <a:srgbClr val="A12E34"/>
                </a:solidFill>
              </a:rPr>
              <a:t> زیرمجموعه‌های</a:t>
            </a:r>
            <a:r>
              <a:t> r عضوی از مجموعه‌ی n عضوی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pSp>
        <p:nvGrpSpPr>
          <p:cNvPr id="1660" name="Group"/>
          <p:cNvGrpSpPr/>
          <p:nvPr/>
        </p:nvGrpSpPr>
        <p:grpSpPr>
          <a:xfrm>
            <a:off x="1264474" y="711669"/>
            <a:ext cx="11096860" cy="6103679"/>
            <a:chOff x="0" y="0"/>
            <a:chExt cx="11096858" cy="6103678"/>
          </a:xfrm>
        </p:grpSpPr>
        <p:graphicFrame>
          <p:nvGraphicFramePr>
            <p:cNvPr id="1655" name="Table"/>
            <p:cNvGraphicFramePr/>
            <p:nvPr/>
          </p:nvGraphicFramePr>
          <p:xfrm>
            <a:off x="1275525" y="329730"/>
            <a:ext cx="9821334" cy="50800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1" rtl="0">
                  <a:tableStyleId>{4C3C2611-4C71-4FC5-86AE-919BDF0F9419}</a:tableStyleId>
                </a:tblPr>
                <a:tblGrid>
                  <a:gridCol w="1016000"/>
                  <a:gridCol w="1016000"/>
                  <a:gridCol w="1016000"/>
                  <a:gridCol w="1016000"/>
                  <a:gridCol w="1016000"/>
                  <a:gridCol w="1016000"/>
                  <a:gridCol w="1016000"/>
                </a:tblGrid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</a:tr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</a:tr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</a:tr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B>
                      <a:solidFill>
                        <a:srgbClr val="FFFFFF"/>
                      </a:solidFill>
                    </a:tcPr>
                  </a:tc>
                </a:tr>
                <a:tr h="1016000"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353"/>
                      </a:p>
                    </a:txBody>
                    <a:tcPr marL="0" marR="0" marT="0" marB="0" anchor="t" anchorCtr="0" horzOverflow="overflow">
                      <a:lnL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L>
                      <a:lnR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R>
                      <a:lnT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</a:lnT>
                      <a:lnB w="76200">
                        <a:solidFill>
                          <a:schemeClr val="accent1">
                            <a:satOff val="-3547"/>
                            <a:lumOff val="-10352"/>
                          </a:schemeClr>
                        </a:solidFill>
                        <a:miter lim="400000"/>
                      </a:lnB>
                      <a:solidFill>
                        <a:srgbClr val="FFFFFF"/>
                      </a:solidFill>
                    </a:tcPr>
                  </a:tc>
                </a:tr>
              </a:tbl>
            </a:graphicData>
          </a:graphic>
        </p:graphicFrame>
        <p:pic>
          <p:nvPicPr>
            <p:cNvPr id="165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135992"/>
              <a:ext cx="1062094" cy="967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7" name="Circle"/>
            <p:cNvSpPr/>
            <p:nvPr/>
          </p:nvSpPr>
          <p:spPr>
            <a:xfrm>
              <a:off x="1096107" y="5201858"/>
              <a:ext cx="356630" cy="355601"/>
            </a:xfrm>
            <a:prstGeom prst="ellipse">
              <a:avLst/>
            </a:prstGeom>
            <a:solidFill>
              <a:srgbClr val="FF03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5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99947" y="0"/>
              <a:ext cx="825168" cy="8251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9" name="Circle"/>
            <p:cNvSpPr/>
            <p:nvPr/>
          </p:nvSpPr>
          <p:spPr>
            <a:xfrm>
              <a:off x="8194331" y="121956"/>
              <a:ext cx="356630" cy="3556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661" name="Content Placeholder 2"/>
          <p:cNvSpPr txBox="1"/>
          <p:nvPr/>
        </p:nvSpPr>
        <p:spPr>
          <a:xfrm>
            <a:off x="6178124" y="371149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62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63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1666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67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68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69" name="Content Placeholder 2"/>
          <p:cNvSpPr txBox="1"/>
          <p:nvPr/>
        </p:nvSpPr>
        <p:spPr>
          <a:xfrm>
            <a:off x="6178124" y="371149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70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71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72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1675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76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7" name="Content Placeholder 2"/>
          <p:cNvSpPr txBox="1"/>
          <p:nvPr/>
        </p:nvSpPr>
        <p:spPr>
          <a:xfrm>
            <a:off x="6178124" y="371149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78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79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80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81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682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83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684" name="Circle"/>
          <p:cNvSpPr/>
          <p:nvPr/>
        </p:nvSpPr>
        <p:spPr>
          <a:xfrm>
            <a:off x="2280697" y="485101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85" name="Content Placeholder 2"/>
          <p:cNvSpPr txBox="1"/>
          <p:nvPr/>
        </p:nvSpPr>
        <p:spPr>
          <a:xfrm>
            <a:off x="2108675" y="469452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1688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89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90" name="Content Placeholder 2"/>
          <p:cNvSpPr txBox="1"/>
          <p:nvPr/>
        </p:nvSpPr>
        <p:spPr>
          <a:xfrm>
            <a:off x="6178124" y="371149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91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92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93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94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695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96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697" name="Circle"/>
          <p:cNvSpPr/>
          <p:nvPr/>
        </p:nvSpPr>
        <p:spPr>
          <a:xfrm>
            <a:off x="4313565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98" name="Content Placeholder 2"/>
          <p:cNvSpPr txBox="1"/>
          <p:nvPr/>
        </p:nvSpPr>
        <p:spPr>
          <a:xfrm>
            <a:off x="4141544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699" name="Circle"/>
          <p:cNvSpPr/>
          <p:nvPr/>
        </p:nvSpPr>
        <p:spPr>
          <a:xfrm>
            <a:off x="5330000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00" name="Content Placeholder 2"/>
          <p:cNvSpPr txBox="1"/>
          <p:nvPr/>
        </p:nvSpPr>
        <p:spPr>
          <a:xfrm>
            <a:off x="5157978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01" name="Circle"/>
          <p:cNvSpPr/>
          <p:nvPr/>
        </p:nvSpPr>
        <p:spPr>
          <a:xfrm>
            <a:off x="634643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02" name="Content Placeholder 2"/>
          <p:cNvSpPr txBox="1"/>
          <p:nvPr/>
        </p:nvSpPr>
        <p:spPr>
          <a:xfrm>
            <a:off x="6174413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03" name="Circle"/>
          <p:cNvSpPr/>
          <p:nvPr/>
        </p:nvSpPr>
        <p:spPr>
          <a:xfrm>
            <a:off x="736286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04" name="Content Placeholder 2"/>
          <p:cNvSpPr txBox="1"/>
          <p:nvPr/>
        </p:nvSpPr>
        <p:spPr>
          <a:xfrm>
            <a:off x="7190847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05" name="Circle"/>
          <p:cNvSpPr/>
          <p:nvPr/>
        </p:nvSpPr>
        <p:spPr>
          <a:xfrm>
            <a:off x="837930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06" name="Content Placeholder 2"/>
          <p:cNvSpPr txBox="1"/>
          <p:nvPr/>
        </p:nvSpPr>
        <p:spPr>
          <a:xfrm>
            <a:off x="8207281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07" name="Circle"/>
          <p:cNvSpPr/>
          <p:nvPr/>
        </p:nvSpPr>
        <p:spPr>
          <a:xfrm>
            <a:off x="939573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08" name="Content Placeholder 2"/>
          <p:cNvSpPr txBox="1"/>
          <p:nvPr/>
        </p:nvSpPr>
        <p:spPr>
          <a:xfrm>
            <a:off x="9223716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09" name="Circle"/>
          <p:cNvSpPr/>
          <p:nvPr/>
        </p:nvSpPr>
        <p:spPr>
          <a:xfrm>
            <a:off x="2280697" y="485101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10" name="Content Placeholder 2"/>
          <p:cNvSpPr txBox="1"/>
          <p:nvPr/>
        </p:nvSpPr>
        <p:spPr>
          <a:xfrm>
            <a:off x="2108675" y="469452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11" name="Circle"/>
          <p:cNvSpPr/>
          <p:nvPr/>
        </p:nvSpPr>
        <p:spPr>
          <a:xfrm>
            <a:off x="2280697" y="3833965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12" name="Content Placeholder 2"/>
          <p:cNvSpPr txBox="1"/>
          <p:nvPr/>
        </p:nvSpPr>
        <p:spPr>
          <a:xfrm>
            <a:off x="2108675" y="367747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13" name="Circle"/>
          <p:cNvSpPr/>
          <p:nvPr/>
        </p:nvSpPr>
        <p:spPr>
          <a:xfrm>
            <a:off x="2280697" y="2816919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14" name="Content Placeholder 2"/>
          <p:cNvSpPr txBox="1"/>
          <p:nvPr/>
        </p:nvSpPr>
        <p:spPr>
          <a:xfrm>
            <a:off x="2108675" y="266042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15" name="Circle"/>
          <p:cNvSpPr/>
          <p:nvPr/>
        </p:nvSpPr>
        <p:spPr>
          <a:xfrm>
            <a:off x="2280697" y="179987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16" name="Content Placeholder 2"/>
          <p:cNvSpPr txBox="1"/>
          <p:nvPr/>
        </p:nvSpPr>
        <p:spPr>
          <a:xfrm>
            <a:off x="2108675" y="16433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17" name="Circle"/>
          <p:cNvSpPr/>
          <p:nvPr/>
        </p:nvSpPr>
        <p:spPr>
          <a:xfrm>
            <a:off x="2280697" y="782826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18" name="Content Placeholder 2"/>
          <p:cNvSpPr txBox="1"/>
          <p:nvPr/>
        </p:nvSpPr>
        <p:spPr>
          <a:xfrm>
            <a:off x="2108675" y="62633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1721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22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23" name="Content Placeholder 2"/>
          <p:cNvSpPr txBox="1"/>
          <p:nvPr/>
        </p:nvSpPr>
        <p:spPr>
          <a:xfrm>
            <a:off x="6178124" y="371149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24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25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26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27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28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29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30" name="Circle"/>
          <p:cNvSpPr/>
          <p:nvPr/>
        </p:nvSpPr>
        <p:spPr>
          <a:xfrm>
            <a:off x="4313565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31" name="Content Placeholder 2"/>
          <p:cNvSpPr txBox="1"/>
          <p:nvPr/>
        </p:nvSpPr>
        <p:spPr>
          <a:xfrm>
            <a:off x="4141544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32" name="Circle"/>
          <p:cNvSpPr/>
          <p:nvPr/>
        </p:nvSpPr>
        <p:spPr>
          <a:xfrm>
            <a:off x="5330000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33" name="Content Placeholder 2"/>
          <p:cNvSpPr txBox="1"/>
          <p:nvPr/>
        </p:nvSpPr>
        <p:spPr>
          <a:xfrm>
            <a:off x="5157978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34" name="Circle"/>
          <p:cNvSpPr/>
          <p:nvPr/>
        </p:nvSpPr>
        <p:spPr>
          <a:xfrm>
            <a:off x="634643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35" name="Content Placeholder 2"/>
          <p:cNvSpPr txBox="1"/>
          <p:nvPr/>
        </p:nvSpPr>
        <p:spPr>
          <a:xfrm>
            <a:off x="6174413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36" name="Circle"/>
          <p:cNvSpPr/>
          <p:nvPr/>
        </p:nvSpPr>
        <p:spPr>
          <a:xfrm>
            <a:off x="736286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37" name="Content Placeholder 2"/>
          <p:cNvSpPr txBox="1"/>
          <p:nvPr/>
        </p:nvSpPr>
        <p:spPr>
          <a:xfrm>
            <a:off x="7190847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38" name="Circle"/>
          <p:cNvSpPr/>
          <p:nvPr/>
        </p:nvSpPr>
        <p:spPr>
          <a:xfrm>
            <a:off x="837930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39" name="Content Placeholder 2"/>
          <p:cNvSpPr txBox="1"/>
          <p:nvPr/>
        </p:nvSpPr>
        <p:spPr>
          <a:xfrm>
            <a:off x="8207281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40" name="Circle"/>
          <p:cNvSpPr/>
          <p:nvPr/>
        </p:nvSpPr>
        <p:spPr>
          <a:xfrm>
            <a:off x="939573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41" name="Content Placeholder 2"/>
          <p:cNvSpPr txBox="1"/>
          <p:nvPr/>
        </p:nvSpPr>
        <p:spPr>
          <a:xfrm>
            <a:off x="9223716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744" name="Group"/>
          <p:cNvGrpSpPr/>
          <p:nvPr/>
        </p:nvGrpSpPr>
        <p:grpSpPr>
          <a:xfrm>
            <a:off x="2108675" y="4694521"/>
            <a:ext cx="852044" cy="820984"/>
            <a:chOff x="0" y="0"/>
            <a:chExt cx="852043" cy="820983"/>
          </a:xfrm>
        </p:grpSpPr>
        <p:sp>
          <p:nvSpPr>
            <p:cNvPr id="174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4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sp>
        <p:nvSpPr>
          <p:cNvPr id="1745" name="Circle"/>
          <p:cNvSpPr/>
          <p:nvPr/>
        </p:nvSpPr>
        <p:spPr>
          <a:xfrm>
            <a:off x="2280697" y="3833965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46" name="Content Placeholder 2"/>
          <p:cNvSpPr txBox="1"/>
          <p:nvPr/>
        </p:nvSpPr>
        <p:spPr>
          <a:xfrm>
            <a:off x="2108675" y="367747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47" name="Circle"/>
          <p:cNvSpPr/>
          <p:nvPr/>
        </p:nvSpPr>
        <p:spPr>
          <a:xfrm>
            <a:off x="2280697" y="2816919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48" name="Content Placeholder 2"/>
          <p:cNvSpPr txBox="1"/>
          <p:nvPr/>
        </p:nvSpPr>
        <p:spPr>
          <a:xfrm>
            <a:off x="2108675" y="266042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49" name="Circle"/>
          <p:cNvSpPr/>
          <p:nvPr/>
        </p:nvSpPr>
        <p:spPr>
          <a:xfrm>
            <a:off x="2280697" y="179987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50" name="Content Placeholder 2"/>
          <p:cNvSpPr txBox="1"/>
          <p:nvPr/>
        </p:nvSpPr>
        <p:spPr>
          <a:xfrm>
            <a:off x="2108675" y="16433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51" name="Circle"/>
          <p:cNvSpPr/>
          <p:nvPr/>
        </p:nvSpPr>
        <p:spPr>
          <a:xfrm>
            <a:off x="2280697" y="782826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52" name="Content Placeholder 2"/>
          <p:cNvSpPr txBox="1"/>
          <p:nvPr/>
        </p:nvSpPr>
        <p:spPr>
          <a:xfrm>
            <a:off x="2108675" y="62633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755" name="Group"/>
          <p:cNvGrpSpPr/>
          <p:nvPr/>
        </p:nvGrpSpPr>
        <p:grpSpPr>
          <a:xfrm>
            <a:off x="3132532" y="4694521"/>
            <a:ext cx="852044" cy="820984"/>
            <a:chOff x="0" y="0"/>
            <a:chExt cx="852043" cy="820983"/>
          </a:xfrm>
        </p:grpSpPr>
        <p:sp>
          <p:nvSpPr>
            <p:cNvPr id="175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5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1758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59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60" name="Content Placeholder 2"/>
          <p:cNvSpPr txBox="1"/>
          <p:nvPr/>
        </p:nvSpPr>
        <p:spPr>
          <a:xfrm>
            <a:off x="6178124" y="371149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61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62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63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64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65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66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67" name="Circle"/>
          <p:cNvSpPr/>
          <p:nvPr/>
        </p:nvSpPr>
        <p:spPr>
          <a:xfrm>
            <a:off x="4313565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68" name="Content Placeholder 2"/>
          <p:cNvSpPr txBox="1"/>
          <p:nvPr/>
        </p:nvSpPr>
        <p:spPr>
          <a:xfrm>
            <a:off x="4141544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69" name="Circle"/>
          <p:cNvSpPr/>
          <p:nvPr/>
        </p:nvSpPr>
        <p:spPr>
          <a:xfrm>
            <a:off x="5330000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70" name="Content Placeholder 2"/>
          <p:cNvSpPr txBox="1"/>
          <p:nvPr/>
        </p:nvSpPr>
        <p:spPr>
          <a:xfrm>
            <a:off x="5157978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71" name="Circle"/>
          <p:cNvSpPr/>
          <p:nvPr/>
        </p:nvSpPr>
        <p:spPr>
          <a:xfrm>
            <a:off x="634643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72" name="Content Placeholder 2"/>
          <p:cNvSpPr txBox="1"/>
          <p:nvPr/>
        </p:nvSpPr>
        <p:spPr>
          <a:xfrm>
            <a:off x="6174413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73" name="Circle"/>
          <p:cNvSpPr/>
          <p:nvPr/>
        </p:nvSpPr>
        <p:spPr>
          <a:xfrm>
            <a:off x="736286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74" name="Content Placeholder 2"/>
          <p:cNvSpPr txBox="1"/>
          <p:nvPr/>
        </p:nvSpPr>
        <p:spPr>
          <a:xfrm>
            <a:off x="7190847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75" name="Circle"/>
          <p:cNvSpPr/>
          <p:nvPr/>
        </p:nvSpPr>
        <p:spPr>
          <a:xfrm>
            <a:off x="837930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76" name="Content Placeholder 2"/>
          <p:cNvSpPr txBox="1"/>
          <p:nvPr/>
        </p:nvSpPr>
        <p:spPr>
          <a:xfrm>
            <a:off x="8207281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77" name="Circle"/>
          <p:cNvSpPr/>
          <p:nvPr/>
        </p:nvSpPr>
        <p:spPr>
          <a:xfrm>
            <a:off x="939573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78" name="Content Placeholder 2"/>
          <p:cNvSpPr txBox="1"/>
          <p:nvPr/>
        </p:nvSpPr>
        <p:spPr>
          <a:xfrm>
            <a:off x="9223716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2108675" y="4694521"/>
            <a:ext cx="852044" cy="820984"/>
            <a:chOff x="0" y="0"/>
            <a:chExt cx="852043" cy="820983"/>
          </a:xfrm>
        </p:grpSpPr>
        <p:sp>
          <p:nvSpPr>
            <p:cNvPr id="177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8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sp>
        <p:nvSpPr>
          <p:cNvPr id="1782" name="Circle"/>
          <p:cNvSpPr/>
          <p:nvPr/>
        </p:nvSpPr>
        <p:spPr>
          <a:xfrm>
            <a:off x="2280697" y="3833965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83" name="Content Placeholder 2"/>
          <p:cNvSpPr txBox="1"/>
          <p:nvPr/>
        </p:nvSpPr>
        <p:spPr>
          <a:xfrm>
            <a:off x="2108675" y="367747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84" name="Circle"/>
          <p:cNvSpPr/>
          <p:nvPr/>
        </p:nvSpPr>
        <p:spPr>
          <a:xfrm>
            <a:off x="2280697" y="2816919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85" name="Content Placeholder 2"/>
          <p:cNvSpPr txBox="1"/>
          <p:nvPr/>
        </p:nvSpPr>
        <p:spPr>
          <a:xfrm>
            <a:off x="2108675" y="266042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86" name="Circle"/>
          <p:cNvSpPr/>
          <p:nvPr/>
        </p:nvSpPr>
        <p:spPr>
          <a:xfrm>
            <a:off x="2280697" y="179987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87" name="Content Placeholder 2"/>
          <p:cNvSpPr txBox="1"/>
          <p:nvPr/>
        </p:nvSpPr>
        <p:spPr>
          <a:xfrm>
            <a:off x="2108675" y="16433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88" name="Circle"/>
          <p:cNvSpPr/>
          <p:nvPr/>
        </p:nvSpPr>
        <p:spPr>
          <a:xfrm>
            <a:off x="2280697" y="782826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789" name="Content Placeholder 2"/>
          <p:cNvSpPr txBox="1"/>
          <p:nvPr/>
        </p:nvSpPr>
        <p:spPr>
          <a:xfrm>
            <a:off x="2108675" y="62633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792" name="Group"/>
          <p:cNvGrpSpPr/>
          <p:nvPr/>
        </p:nvGrpSpPr>
        <p:grpSpPr>
          <a:xfrm>
            <a:off x="3132532" y="4694521"/>
            <a:ext cx="852044" cy="820984"/>
            <a:chOff x="0" y="0"/>
            <a:chExt cx="852043" cy="820983"/>
          </a:xfrm>
        </p:grpSpPr>
        <p:sp>
          <p:nvSpPr>
            <p:cNvPr id="179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9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</a:t>
              </a:r>
            </a:p>
          </p:txBody>
        </p:sp>
      </p:grpSp>
      <p:grpSp>
        <p:nvGrpSpPr>
          <p:cNvPr id="1795" name="Group"/>
          <p:cNvGrpSpPr/>
          <p:nvPr/>
        </p:nvGrpSpPr>
        <p:grpSpPr>
          <a:xfrm>
            <a:off x="4141544" y="4694521"/>
            <a:ext cx="852044" cy="820984"/>
            <a:chOff x="0" y="0"/>
            <a:chExt cx="852043" cy="820983"/>
          </a:xfrm>
        </p:grpSpPr>
        <p:sp>
          <p:nvSpPr>
            <p:cNvPr id="179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9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5157978" y="4694521"/>
            <a:ext cx="852044" cy="820984"/>
            <a:chOff x="0" y="0"/>
            <a:chExt cx="852043" cy="820983"/>
          </a:xfrm>
        </p:grpSpPr>
        <p:sp>
          <p:nvSpPr>
            <p:cNvPr id="179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9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1801" name="Group"/>
          <p:cNvGrpSpPr/>
          <p:nvPr/>
        </p:nvGrpSpPr>
        <p:grpSpPr>
          <a:xfrm>
            <a:off x="6178124" y="4694521"/>
            <a:ext cx="852044" cy="820984"/>
            <a:chOff x="0" y="0"/>
            <a:chExt cx="852043" cy="820983"/>
          </a:xfrm>
        </p:grpSpPr>
        <p:sp>
          <p:nvSpPr>
            <p:cNvPr id="179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0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1804" name="Group"/>
          <p:cNvGrpSpPr/>
          <p:nvPr/>
        </p:nvGrpSpPr>
        <p:grpSpPr>
          <a:xfrm>
            <a:off x="7190846" y="4694521"/>
            <a:ext cx="852044" cy="820984"/>
            <a:chOff x="0" y="0"/>
            <a:chExt cx="852043" cy="820983"/>
          </a:xfrm>
        </p:grpSpPr>
        <p:sp>
          <p:nvSpPr>
            <p:cNvPr id="180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0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1807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08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09" name="Content Placeholder 2"/>
          <p:cNvSpPr txBox="1"/>
          <p:nvPr/>
        </p:nvSpPr>
        <p:spPr>
          <a:xfrm>
            <a:off x="6178124" y="371149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10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11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12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13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14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15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16" name="Circle"/>
          <p:cNvSpPr/>
          <p:nvPr/>
        </p:nvSpPr>
        <p:spPr>
          <a:xfrm>
            <a:off x="4313565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17" name="Content Placeholder 2"/>
          <p:cNvSpPr txBox="1"/>
          <p:nvPr/>
        </p:nvSpPr>
        <p:spPr>
          <a:xfrm>
            <a:off x="4141544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18" name="Circle"/>
          <p:cNvSpPr/>
          <p:nvPr/>
        </p:nvSpPr>
        <p:spPr>
          <a:xfrm>
            <a:off x="5330000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19" name="Content Placeholder 2"/>
          <p:cNvSpPr txBox="1"/>
          <p:nvPr/>
        </p:nvSpPr>
        <p:spPr>
          <a:xfrm>
            <a:off x="5157978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20" name="Circle"/>
          <p:cNvSpPr/>
          <p:nvPr/>
        </p:nvSpPr>
        <p:spPr>
          <a:xfrm>
            <a:off x="634643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21" name="Content Placeholder 2"/>
          <p:cNvSpPr txBox="1"/>
          <p:nvPr/>
        </p:nvSpPr>
        <p:spPr>
          <a:xfrm>
            <a:off x="6174413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22" name="Circle"/>
          <p:cNvSpPr/>
          <p:nvPr/>
        </p:nvSpPr>
        <p:spPr>
          <a:xfrm>
            <a:off x="736286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23" name="Content Placeholder 2"/>
          <p:cNvSpPr txBox="1"/>
          <p:nvPr/>
        </p:nvSpPr>
        <p:spPr>
          <a:xfrm>
            <a:off x="7190847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24" name="Circle"/>
          <p:cNvSpPr/>
          <p:nvPr/>
        </p:nvSpPr>
        <p:spPr>
          <a:xfrm>
            <a:off x="837930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25" name="Content Placeholder 2"/>
          <p:cNvSpPr txBox="1"/>
          <p:nvPr/>
        </p:nvSpPr>
        <p:spPr>
          <a:xfrm>
            <a:off x="8207281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26" name="Circle"/>
          <p:cNvSpPr/>
          <p:nvPr/>
        </p:nvSpPr>
        <p:spPr>
          <a:xfrm>
            <a:off x="939573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27" name="Content Placeholder 2"/>
          <p:cNvSpPr txBox="1"/>
          <p:nvPr/>
        </p:nvSpPr>
        <p:spPr>
          <a:xfrm>
            <a:off x="9223716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830" name="Group"/>
          <p:cNvGrpSpPr/>
          <p:nvPr/>
        </p:nvGrpSpPr>
        <p:grpSpPr>
          <a:xfrm>
            <a:off x="2108675" y="4694521"/>
            <a:ext cx="852044" cy="820984"/>
            <a:chOff x="0" y="0"/>
            <a:chExt cx="852043" cy="820983"/>
          </a:xfrm>
        </p:grpSpPr>
        <p:sp>
          <p:nvSpPr>
            <p:cNvPr id="182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2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sp>
        <p:nvSpPr>
          <p:cNvPr id="1831" name="Circle"/>
          <p:cNvSpPr/>
          <p:nvPr/>
        </p:nvSpPr>
        <p:spPr>
          <a:xfrm>
            <a:off x="2280697" y="3833965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32" name="Content Placeholder 2"/>
          <p:cNvSpPr txBox="1"/>
          <p:nvPr/>
        </p:nvSpPr>
        <p:spPr>
          <a:xfrm>
            <a:off x="2108675" y="367747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33" name="Circle"/>
          <p:cNvSpPr/>
          <p:nvPr/>
        </p:nvSpPr>
        <p:spPr>
          <a:xfrm>
            <a:off x="2280697" y="2816919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34" name="Content Placeholder 2"/>
          <p:cNvSpPr txBox="1"/>
          <p:nvPr/>
        </p:nvSpPr>
        <p:spPr>
          <a:xfrm>
            <a:off x="2108675" y="266042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35" name="Circle"/>
          <p:cNvSpPr/>
          <p:nvPr/>
        </p:nvSpPr>
        <p:spPr>
          <a:xfrm>
            <a:off x="2280697" y="179987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36" name="Content Placeholder 2"/>
          <p:cNvSpPr txBox="1"/>
          <p:nvPr/>
        </p:nvSpPr>
        <p:spPr>
          <a:xfrm>
            <a:off x="2108675" y="16433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37" name="Circle"/>
          <p:cNvSpPr/>
          <p:nvPr/>
        </p:nvSpPr>
        <p:spPr>
          <a:xfrm>
            <a:off x="2280697" y="782826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38" name="Content Placeholder 2"/>
          <p:cNvSpPr txBox="1"/>
          <p:nvPr/>
        </p:nvSpPr>
        <p:spPr>
          <a:xfrm>
            <a:off x="2108675" y="62633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841" name="Group"/>
          <p:cNvGrpSpPr/>
          <p:nvPr/>
        </p:nvGrpSpPr>
        <p:grpSpPr>
          <a:xfrm>
            <a:off x="3132532" y="4694521"/>
            <a:ext cx="852044" cy="820984"/>
            <a:chOff x="0" y="0"/>
            <a:chExt cx="852043" cy="820983"/>
          </a:xfrm>
        </p:grpSpPr>
        <p:sp>
          <p:nvSpPr>
            <p:cNvPr id="183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4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</a:t>
              </a:r>
            </a:p>
          </p:txBody>
        </p:sp>
      </p:grpSp>
      <p:grpSp>
        <p:nvGrpSpPr>
          <p:cNvPr id="1844" name="Group"/>
          <p:cNvGrpSpPr/>
          <p:nvPr/>
        </p:nvGrpSpPr>
        <p:grpSpPr>
          <a:xfrm>
            <a:off x="4141544" y="4694521"/>
            <a:ext cx="852044" cy="820984"/>
            <a:chOff x="0" y="0"/>
            <a:chExt cx="852043" cy="820983"/>
          </a:xfrm>
        </p:grpSpPr>
        <p:sp>
          <p:nvSpPr>
            <p:cNvPr id="184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4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1847" name="Group"/>
          <p:cNvGrpSpPr/>
          <p:nvPr/>
        </p:nvGrpSpPr>
        <p:grpSpPr>
          <a:xfrm>
            <a:off x="5157978" y="4694521"/>
            <a:ext cx="852044" cy="820984"/>
            <a:chOff x="0" y="0"/>
            <a:chExt cx="852043" cy="820983"/>
          </a:xfrm>
        </p:grpSpPr>
        <p:sp>
          <p:nvSpPr>
            <p:cNvPr id="184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4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1850" name="Group"/>
          <p:cNvGrpSpPr/>
          <p:nvPr/>
        </p:nvGrpSpPr>
        <p:grpSpPr>
          <a:xfrm>
            <a:off x="6178124" y="4694521"/>
            <a:ext cx="852044" cy="820984"/>
            <a:chOff x="0" y="0"/>
            <a:chExt cx="852043" cy="820983"/>
          </a:xfrm>
        </p:grpSpPr>
        <p:sp>
          <p:nvSpPr>
            <p:cNvPr id="184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4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1853" name="Group"/>
          <p:cNvGrpSpPr/>
          <p:nvPr/>
        </p:nvGrpSpPr>
        <p:grpSpPr>
          <a:xfrm>
            <a:off x="7190846" y="4694521"/>
            <a:ext cx="852044" cy="820984"/>
            <a:chOff x="0" y="0"/>
            <a:chExt cx="852043" cy="820983"/>
          </a:xfrm>
        </p:grpSpPr>
        <p:sp>
          <p:nvSpPr>
            <p:cNvPr id="185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5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sp>
        <p:nvSpPr>
          <p:cNvPr id="1854" name="Circle"/>
          <p:cNvSpPr/>
          <p:nvPr/>
        </p:nvSpPr>
        <p:spPr>
          <a:xfrm>
            <a:off x="8383118" y="4851012"/>
            <a:ext cx="508001" cy="508001"/>
          </a:xfrm>
          <a:prstGeom prst="ellipse">
            <a:avLst/>
          </a:prstGeom>
          <a:solidFill>
            <a:srgbClr val="A12E3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55" name="Content Placeholder 2"/>
          <p:cNvSpPr txBox="1"/>
          <p:nvPr/>
        </p:nvSpPr>
        <p:spPr>
          <a:xfrm>
            <a:off x="8211097" y="469452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1858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59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60" name="Content Placeholder 2"/>
          <p:cNvSpPr txBox="1"/>
          <p:nvPr/>
        </p:nvSpPr>
        <p:spPr>
          <a:xfrm>
            <a:off x="6178124" y="371149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61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62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63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64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65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66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67" name="Circle"/>
          <p:cNvSpPr/>
          <p:nvPr/>
        </p:nvSpPr>
        <p:spPr>
          <a:xfrm>
            <a:off x="4313565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68" name="Content Placeholder 2"/>
          <p:cNvSpPr txBox="1"/>
          <p:nvPr/>
        </p:nvSpPr>
        <p:spPr>
          <a:xfrm>
            <a:off x="4141544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69" name="Circle"/>
          <p:cNvSpPr/>
          <p:nvPr/>
        </p:nvSpPr>
        <p:spPr>
          <a:xfrm>
            <a:off x="5330000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70" name="Content Placeholder 2"/>
          <p:cNvSpPr txBox="1"/>
          <p:nvPr/>
        </p:nvSpPr>
        <p:spPr>
          <a:xfrm>
            <a:off x="5157978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71" name="Circle"/>
          <p:cNvSpPr/>
          <p:nvPr/>
        </p:nvSpPr>
        <p:spPr>
          <a:xfrm>
            <a:off x="634643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72" name="Content Placeholder 2"/>
          <p:cNvSpPr txBox="1"/>
          <p:nvPr/>
        </p:nvSpPr>
        <p:spPr>
          <a:xfrm>
            <a:off x="6174413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73" name="Circle"/>
          <p:cNvSpPr/>
          <p:nvPr/>
        </p:nvSpPr>
        <p:spPr>
          <a:xfrm>
            <a:off x="736286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74" name="Content Placeholder 2"/>
          <p:cNvSpPr txBox="1"/>
          <p:nvPr/>
        </p:nvSpPr>
        <p:spPr>
          <a:xfrm>
            <a:off x="7190847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75" name="Circle"/>
          <p:cNvSpPr/>
          <p:nvPr/>
        </p:nvSpPr>
        <p:spPr>
          <a:xfrm>
            <a:off x="837930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76" name="Content Placeholder 2"/>
          <p:cNvSpPr txBox="1"/>
          <p:nvPr/>
        </p:nvSpPr>
        <p:spPr>
          <a:xfrm>
            <a:off x="8207281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77" name="Circle"/>
          <p:cNvSpPr/>
          <p:nvPr/>
        </p:nvSpPr>
        <p:spPr>
          <a:xfrm>
            <a:off x="939573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78" name="Content Placeholder 2"/>
          <p:cNvSpPr txBox="1"/>
          <p:nvPr/>
        </p:nvSpPr>
        <p:spPr>
          <a:xfrm>
            <a:off x="9223716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881" name="Group"/>
          <p:cNvGrpSpPr/>
          <p:nvPr/>
        </p:nvGrpSpPr>
        <p:grpSpPr>
          <a:xfrm>
            <a:off x="2108675" y="4694521"/>
            <a:ext cx="852044" cy="820984"/>
            <a:chOff x="0" y="0"/>
            <a:chExt cx="852043" cy="820983"/>
          </a:xfrm>
        </p:grpSpPr>
        <p:sp>
          <p:nvSpPr>
            <p:cNvPr id="187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8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sp>
        <p:nvSpPr>
          <p:cNvPr id="1882" name="Circle"/>
          <p:cNvSpPr/>
          <p:nvPr/>
        </p:nvSpPr>
        <p:spPr>
          <a:xfrm>
            <a:off x="2280697" y="3833965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83" name="Content Placeholder 2"/>
          <p:cNvSpPr txBox="1"/>
          <p:nvPr/>
        </p:nvSpPr>
        <p:spPr>
          <a:xfrm>
            <a:off x="2108675" y="367747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84" name="Circle"/>
          <p:cNvSpPr/>
          <p:nvPr/>
        </p:nvSpPr>
        <p:spPr>
          <a:xfrm>
            <a:off x="2280697" y="2816919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85" name="Content Placeholder 2"/>
          <p:cNvSpPr txBox="1"/>
          <p:nvPr/>
        </p:nvSpPr>
        <p:spPr>
          <a:xfrm>
            <a:off x="2108675" y="266042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86" name="Circle"/>
          <p:cNvSpPr/>
          <p:nvPr/>
        </p:nvSpPr>
        <p:spPr>
          <a:xfrm>
            <a:off x="2280697" y="179987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87" name="Content Placeholder 2"/>
          <p:cNvSpPr txBox="1"/>
          <p:nvPr/>
        </p:nvSpPr>
        <p:spPr>
          <a:xfrm>
            <a:off x="2108675" y="16433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88" name="Circle"/>
          <p:cNvSpPr/>
          <p:nvPr/>
        </p:nvSpPr>
        <p:spPr>
          <a:xfrm>
            <a:off x="2280697" y="782826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89" name="Content Placeholder 2"/>
          <p:cNvSpPr txBox="1"/>
          <p:nvPr/>
        </p:nvSpPr>
        <p:spPr>
          <a:xfrm>
            <a:off x="2108675" y="62633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892" name="Group"/>
          <p:cNvGrpSpPr/>
          <p:nvPr/>
        </p:nvGrpSpPr>
        <p:grpSpPr>
          <a:xfrm>
            <a:off x="3132532" y="4694521"/>
            <a:ext cx="852044" cy="820984"/>
            <a:chOff x="0" y="0"/>
            <a:chExt cx="852043" cy="820983"/>
          </a:xfrm>
        </p:grpSpPr>
        <p:sp>
          <p:nvSpPr>
            <p:cNvPr id="189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9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</a:t>
              </a:r>
            </a:p>
          </p:txBody>
        </p:sp>
      </p:grpSp>
      <p:grpSp>
        <p:nvGrpSpPr>
          <p:cNvPr id="1895" name="Group"/>
          <p:cNvGrpSpPr/>
          <p:nvPr/>
        </p:nvGrpSpPr>
        <p:grpSpPr>
          <a:xfrm>
            <a:off x="4141544" y="4694521"/>
            <a:ext cx="852044" cy="820984"/>
            <a:chOff x="0" y="0"/>
            <a:chExt cx="852043" cy="820983"/>
          </a:xfrm>
        </p:grpSpPr>
        <p:sp>
          <p:nvSpPr>
            <p:cNvPr id="189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9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1898" name="Group"/>
          <p:cNvGrpSpPr/>
          <p:nvPr/>
        </p:nvGrpSpPr>
        <p:grpSpPr>
          <a:xfrm>
            <a:off x="5157978" y="4694521"/>
            <a:ext cx="852044" cy="820984"/>
            <a:chOff x="0" y="0"/>
            <a:chExt cx="852043" cy="820983"/>
          </a:xfrm>
        </p:grpSpPr>
        <p:sp>
          <p:nvSpPr>
            <p:cNvPr id="189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9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1901" name="Group"/>
          <p:cNvGrpSpPr/>
          <p:nvPr/>
        </p:nvGrpSpPr>
        <p:grpSpPr>
          <a:xfrm>
            <a:off x="6178124" y="4694521"/>
            <a:ext cx="852044" cy="820984"/>
            <a:chOff x="0" y="0"/>
            <a:chExt cx="852043" cy="820983"/>
          </a:xfrm>
        </p:grpSpPr>
        <p:sp>
          <p:nvSpPr>
            <p:cNvPr id="189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0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1904" name="Group"/>
          <p:cNvGrpSpPr/>
          <p:nvPr/>
        </p:nvGrpSpPr>
        <p:grpSpPr>
          <a:xfrm>
            <a:off x="7190846" y="4694521"/>
            <a:ext cx="852044" cy="820984"/>
            <a:chOff x="0" y="0"/>
            <a:chExt cx="852043" cy="820983"/>
          </a:xfrm>
        </p:grpSpPr>
        <p:sp>
          <p:nvSpPr>
            <p:cNvPr id="190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0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sp>
        <p:nvSpPr>
          <p:cNvPr id="1905" name="Circle"/>
          <p:cNvSpPr/>
          <p:nvPr/>
        </p:nvSpPr>
        <p:spPr>
          <a:xfrm>
            <a:off x="8383118" y="4851012"/>
            <a:ext cx="508001" cy="508001"/>
          </a:xfrm>
          <a:prstGeom prst="ellipse">
            <a:avLst/>
          </a:prstGeom>
          <a:solidFill>
            <a:srgbClr val="A12E3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06" name="Content Placeholder 2"/>
          <p:cNvSpPr txBox="1"/>
          <p:nvPr/>
        </p:nvSpPr>
        <p:spPr>
          <a:xfrm>
            <a:off x="8211097" y="469452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grpSp>
        <p:nvGrpSpPr>
          <p:cNvPr id="1909" name="Group"/>
          <p:cNvGrpSpPr/>
          <p:nvPr/>
        </p:nvGrpSpPr>
        <p:grpSpPr>
          <a:xfrm>
            <a:off x="9211098" y="4694521"/>
            <a:ext cx="852044" cy="820984"/>
            <a:chOff x="0" y="0"/>
            <a:chExt cx="852043" cy="820983"/>
          </a:xfrm>
        </p:grpSpPr>
        <p:sp>
          <p:nvSpPr>
            <p:cNvPr id="190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0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1912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13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14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15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16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17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18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19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20" name="Circle"/>
          <p:cNvSpPr/>
          <p:nvPr/>
        </p:nvSpPr>
        <p:spPr>
          <a:xfrm>
            <a:off x="4313565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21" name="Content Placeholder 2"/>
          <p:cNvSpPr txBox="1"/>
          <p:nvPr/>
        </p:nvSpPr>
        <p:spPr>
          <a:xfrm>
            <a:off x="4141544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22" name="Circle"/>
          <p:cNvSpPr/>
          <p:nvPr/>
        </p:nvSpPr>
        <p:spPr>
          <a:xfrm>
            <a:off x="5330000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23" name="Content Placeholder 2"/>
          <p:cNvSpPr txBox="1"/>
          <p:nvPr/>
        </p:nvSpPr>
        <p:spPr>
          <a:xfrm>
            <a:off x="5157978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24" name="Circle"/>
          <p:cNvSpPr/>
          <p:nvPr/>
        </p:nvSpPr>
        <p:spPr>
          <a:xfrm>
            <a:off x="634643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25" name="Content Placeholder 2"/>
          <p:cNvSpPr txBox="1"/>
          <p:nvPr/>
        </p:nvSpPr>
        <p:spPr>
          <a:xfrm>
            <a:off x="6174413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26" name="Circle"/>
          <p:cNvSpPr/>
          <p:nvPr/>
        </p:nvSpPr>
        <p:spPr>
          <a:xfrm>
            <a:off x="736286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27" name="Content Placeholder 2"/>
          <p:cNvSpPr txBox="1"/>
          <p:nvPr/>
        </p:nvSpPr>
        <p:spPr>
          <a:xfrm>
            <a:off x="7190847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28" name="Circle"/>
          <p:cNvSpPr/>
          <p:nvPr/>
        </p:nvSpPr>
        <p:spPr>
          <a:xfrm>
            <a:off x="837930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29" name="Content Placeholder 2"/>
          <p:cNvSpPr txBox="1"/>
          <p:nvPr/>
        </p:nvSpPr>
        <p:spPr>
          <a:xfrm>
            <a:off x="8207281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30" name="Circle"/>
          <p:cNvSpPr/>
          <p:nvPr/>
        </p:nvSpPr>
        <p:spPr>
          <a:xfrm>
            <a:off x="939573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31" name="Content Placeholder 2"/>
          <p:cNvSpPr txBox="1"/>
          <p:nvPr/>
        </p:nvSpPr>
        <p:spPr>
          <a:xfrm>
            <a:off x="9223716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934" name="Group"/>
          <p:cNvGrpSpPr/>
          <p:nvPr/>
        </p:nvGrpSpPr>
        <p:grpSpPr>
          <a:xfrm>
            <a:off x="2108675" y="4694521"/>
            <a:ext cx="852044" cy="820984"/>
            <a:chOff x="0" y="0"/>
            <a:chExt cx="852043" cy="820983"/>
          </a:xfrm>
        </p:grpSpPr>
        <p:sp>
          <p:nvSpPr>
            <p:cNvPr id="193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3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sp>
        <p:nvSpPr>
          <p:cNvPr id="1935" name="Circle"/>
          <p:cNvSpPr/>
          <p:nvPr/>
        </p:nvSpPr>
        <p:spPr>
          <a:xfrm>
            <a:off x="2280697" y="3833965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36" name="Content Placeholder 2"/>
          <p:cNvSpPr txBox="1"/>
          <p:nvPr/>
        </p:nvSpPr>
        <p:spPr>
          <a:xfrm>
            <a:off x="2108675" y="367747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37" name="Circle"/>
          <p:cNvSpPr/>
          <p:nvPr/>
        </p:nvSpPr>
        <p:spPr>
          <a:xfrm>
            <a:off x="2280697" y="2816919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38" name="Content Placeholder 2"/>
          <p:cNvSpPr txBox="1"/>
          <p:nvPr/>
        </p:nvSpPr>
        <p:spPr>
          <a:xfrm>
            <a:off x="2108675" y="266042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39" name="Circle"/>
          <p:cNvSpPr/>
          <p:nvPr/>
        </p:nvSpPr>
        <p:spPr>
          <a:xfrm>
            <a:off x="2280697" y="179987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40" name="Content Placeholder 2"/>
          <p:cNvSpPr txBox="1"/>
          <p:nvPr/>
        </p:nvSpPr>
        <p:spPr>
          <a:xfrm>
            <a:off x="2108675" y="16433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41" name="Circle"/>
          <p:cNvSpPr/>
          <p:nvPr/>
        </p:nvSpPr>
        <p:spPr>
          <a:xfrm>
            <a:off x="2280697" y="782826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42" name="Content Placeholder 2"/>
          <p:cNvSpPr txBox="1"/>
          <p:nvPr/>
        </p:nvSpPr>
        <p:spPr>
          <a:xfrm>
            <a:off x="2108675" y="62633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1945" name="Group"/>
          <p:cNvGrpSpPr/>
          <p:nvPr/>
        </p:nvGrpSpPr>
        <p:grpSpPr>
          <a:xfrm>
            <a:off x="3132532" y="4694521"/>
            <a:ext cx="852044" cy="820984"/>
            <a:chOff x="0" y="0"/>
            <a:chExt cx="852043" cy="820983"/>
          </a:xfrm>
        </p:grpSpPr>
        <p:sp>
          <p:nvSpPr>
            <p:cNvPr id="194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4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</a:t>
              </a:r>
            </a:p>
          </p:txBody>
        </p:sp>
      </p:grpSp>
      <p:grpSp>
        <p:nvGrpSpPr>
          <p:cNvPr id="1948" name="Group"/>
          <p:cNvGrpSpPr/>
          <p:nvPr/>
        </p:nvGrpSpPr>
        <p:grpSpPr>
          <a:xfrm>
            <a:off x="4141544" y="4694521"/>
            <a:ext cx="852044" cy="820984"/>
            <a:chOff x="0" y="0"/>
            <a:chExt cx="852043" cy="820983"/>
          </a:xfrm>
        </p:grpSpPr>
        <p:sp>
          <p:nvSpPr>
            <p:cNvPr id="194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4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1951" name="Group"/>
          <p:cNvGrpSpPr/>
          <p:nvPr/>
        </p:nvGrpSpPr>
        <p:grpSpPr>
          <a:xfrm>
            <a:off x="5157978" y="4694521"/>
            <a:ext cx="852044" cy="820984"/>
            <a:chOff x="0" y="0"/>
            <a:chExt cx="852043" cy="820983"/>
          </a:xfrm>
        </p:grpSpPr>
        <p:sp>
          <p:nvSpPr>
            <p:cNvPr id="194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5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1954" name="Group"/>
          <p:cNvGrpSpPr/>
          <p:nvPr/>
        </p:nvGrpSpPr>
        <p:grpSpPr>
          <a:xfrm>
            <a:off x="6178124" y="4694521"/>
            <a:ext cx="852044" cy="820984"/>
            <a:chOff x="0" y="0"/>
            <a:chExt cx="852043" cy="820983"/>
          </a:xfrm>
        </p:grpSpPr>
        <p:sp>
          <p:nvSpPr>
            <p:cNvPr id="195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5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1957" name="Group"/>
          <p:cNvGrpSpPr/>
          <p:nvPr/>
        </p:nvGrpSpPr>
        <p:grpSpPr>
          <a:xfrm>
            <a:off x="7190846" y="4694521"/>
            <a:ext cx="852044" cy="820984"/>
            <a:chOff x="0" y="0"/>
            <a:chExt cx="852043" cy="820983"/>
          </a:xfrm>
        </p:grpSpPr>
        <p:sp>
          <p:nvSpPr>
            <p:cNvPr id="195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5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sp>
        <p:nvSpPr>
          <p:cNvPr id="1958" name="Circle"/>
          <p:cNvSpPr/>
          <p:nvPr/>
        </p:nvSpPr>
        <p:spPr>
          <a:xfrm>
            <a:off x="8383118" y="4851012"/>
            <a:ext cx="508001" cy="508001"/>
          </a:xfrm>
          <a:prstGeom prst="ellipse">
            <a:avLst/>
          </a:prstGeom>
          <a:solidFill>
            <a:srgbClr val="A12E3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59" name="Content Placeholder 2"/>
          <p:cNvSpPr txBox="1"/>
          <p:nvPr/>
        </p:nvSpPr>
        <p:spPr>
          <a:xfrm>
            <a:off x="8211097" y="469452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grpSp>
        <p:nvGrpSpPr>
          <p:cNvPr id="1962" name="Group"/>
          <p:cNvGrpSpPr/>
          <p:nvPr/>
        </p:nvGrpSpPr>
        <p:grpSpPr>
          <a:xfrm>
            <a:off x="9211098" y="4694521"/>
            <a:ext cx="852044" cy="820984"/>
            <a:chOff x="0" y="0"/>
            <a:chExt cx="852043" cy="820983"/>
          </a:xfrm>
        </p:grpSpPr>
        <p:sp>
          <p:nvSpPr>
            <p:cNvPr id="196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6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grpSp>
        <p:nvGrpSpPr>
          <p:cNvPr id="1965" name="Group"/>
          <p:cNvGrpSpPr/>
          <p:nvPr/>
        </p:nvGrpSpPr>
        <p:grpSpPr>
          <a:xfrm>
            <a:off x="3128821" y="3677473"/>
            <a:ext cx="852044" cy="820985"/>
            <a:chOff x="0" y="0"/>
            <a:chExt cx="852043" cy="820983"/>
          </a:xfrm>
        </p:grpSpPr>
        <p:sp>
          <p:nvSpPr>
            <p:cNvPr id="196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6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1968" name="Group"/>
          <p:cNvGrpSpPr/>
          <p:nvPr/>
        </p:nvGrpSpPr>
        <p:grpSpPr>
          <a:xfrm>
            <a:off x="4137832" y="3677473"/>
            <a:ext cx="852045" cy="820985"/>
            <a:chOff x="0" y="0"/>
            <a:chExt cx="852043" cy="820983"/>
          </a:xfrm>
        </p:grpSpPr>
        <p:sp>
          <p:nvSpPr>
            <p:cNvPr id="196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6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1971" name="Group"/>
          <p:cNvGrpSpPr/>
          <p:nvPr/>
        </p:nvGrpSpPr>
        <p:grpSpPr>
          <a:xfrm>
            <a:off x="5154267" y="3677473"/>
            <a:ext cx="852044" cy="820985"/>
            <a:chOff x="0" y="0"/>
            <a:chExt cx="852043" cy="820983"/>
          </a:xfrm>
        </p:grpSpPr>
        <p:sp>
          <p:nvSpPr>
            <p:cNvPr id="196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7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</a:t>
              </a:r>
            </a:p>
          </p:txBody>
        </p:sp>
      </p:grpSp>
      <p:grpSp>
        <p:nvGrpSpPr>
          <p:cNvPr id="1974" name="Group"/>
          <p:cNvGrpSpPr/>
          <p:nvPr/>
        </p:nvGrpSpPr>
        <p:grpSpPr>
          <a:xfrm>
            <a:off x="6178228" y="3677473"/>
            <a:ext cx="852044" cy="820985"/>
            <a:chOff x="0" y="0"/>
            <a:chExt cx="852043" cy="820983"/>
          </a:xfrm>
        </p:grpSpPr>
        <p:sp>
          <p:nvSpPr>
            <p:cNvPr id="197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rgbClr val="A12E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7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۰</a:t>
              </a:r>
            </a:p>
          </p:txBody>
        </p:sp>
      </p:grpSp>
      <p:grpSp>
        <p:nvGrpSpPr>
          <p:cNvPr id="1977" name="Group"/>
          <p:cNvGrpSpPr/>
          <p:nvPr/>
        </p:nvGrpSpPr>
        <p:grpSpPr>
          <a:xfrm>
            <a:off x="7190846" y="3677473"/>
            <a:ext cx="852044" cy="820985"/>
            <a:chOff x="0" y="0"/>
            <a:chExt cx="852043" cy="820983"/>
          </a:xfrm>
        </p:grpSpPr>
        <p:sp>
          <p:nvSpPr>
            <p:cNvPr id="197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7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1980" name="Group"/>
          <p:cNvGrpSpPr/>
          <p:nvPr/>
        </p:nvGrpSpPr>
        <p:grpSpPr>
          <a:xfrm>
            <a:off x="8211097" y="3677473"/>
            <a:ext cx="852044" cy="820985"/>
            <a:chOff x="0" y="0"/>
            <a:chExt cx="852043" cy="820983"/>
          </a:xfrm>
        </p:grpSpPr>
        <p:sp>
          <p:nvSpPr>
            <p:cNvPr id="197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7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1983" name="Group"/>
          <p:cNvGrpSpPr/>
          <p:nvPr/>
        </p:nvGrpSpPr>
        <p:grpSpPr>
          <a:xfrm>
            <a:off x="9211098" y="3677473"/>
            <a:ext cx="852044" cy="820985"/>
            <a:chOff x="0" y="0"/>
            <a:chExt cx="852043" cy="820983"/>
          </a:xfrm>
        </p:grpSpPr>
        <p:sp>
          <p:nvSpPr>
            <p:cNvPr id="198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8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۷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حریصانه زندگی کنیم :)</a:t>
            </a:r>
          </a:p>
        </p:txBody>
      </p:sp>
      <p:sp>
        <p:nvSpPr>
          <p:cNvPr id="426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۱۸۰</a:t>
            </a:r>
          </a:p>
        </p:txBody>
      </p:sp>
      <p:sp>
        <p:nvSpPr>
          <p:cNvPr id="427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pic>
        <p:nvPicPr>
          <p:cNvPr id="428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437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38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439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440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41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442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43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44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45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446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47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48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49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450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51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2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3" name="Rounded Rectangle"/>
          <p:cNvSpPr/>
          <p:nvPr/>
        </p:nvSpPr>
        <p:spPr>
          <a:xfrm>
            <a:off x="6266608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4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1986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87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88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89" name="Content Placeholder 2"/>
          <p:cNvSpPr txBox="1"/>
          <p:nvPr/>
        </p:nvSpPr>
        <p:spPr>
          <a:xfrm>
            <a:off x="3132532" y="661506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90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91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92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93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94" name="Circle"/>
          <p:cNvSpPr/>
          <p:nvPr/>
        </p:nvSpPr>
        <p:spPr>
          <a:xfrm>
            <a:off x="4313565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95" name="Content Placeholder 2"/>
          <p:cNvSpPr txBox="1"/>
          <p:nvPr/>
        </p:nvSpPr>
        <p:spPr>
          <a:xfrm>
            <a:off x="4141544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96" name="Circle"/>
          <p:cNvSpPr/>
          <p:nvPr/>
        </p:nvSpPr>
        <p:spPr>
          <a:xfrm>
            <a:off x="5330000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97" name="Content Placeholder 2"/>
          <p:cNvSpPr txBox="1"/>
          <p:nvPr/>
        </p:nvSpPr>
        <p:spPr>
          <a:xfrm>
            <a:off x="5157978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98" name="Circle"/>
          <p:cNvSpPr/>
          <p:nvPr/>
        </p:nvSpPr>
        <p:spPr>
          <a:xfrm>
            <a:off x="634643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99" name="Content Placeholder 2"/>
          <p:cNvSpPr txBox="1"/>
          <p:nvPr/>
        </p:nvSpPr>
        <p:spPr>
          <a:xfrm>
            <a:off x="6174413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00" name="Circle"/>
          <p:cNvSpPr/>
          <p:nvPr/>
        </p:nvSpPr>
        <p:spPr>
          <a:xfrm>
            <a:off x="736286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01" name="Content Placeholder 2"/>
          <p:cNvSpPr txBox="1"/>
          <p:nvPr/>
        </p:nvSpPr>
        <p:spPr>
          <a:xfrm>
            <a:off x="7190847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02" name="Circle"/>
          <p:cNvSpPr/>
          <p:nvPr/>
        </p:nvSpPr>
        <p:spPr>
          <a:xfrm>
            <a:off x="837930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03" name="Content Placeholder 2"/>
          <p:cNvSpPr txBox="1"/>
          <p:nvPr/>
        </p:nvSpPr>
        <p:spPr>
          <a:xfrm>
            <a:off x="8207281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04" name="Circle"/>
          <p:cNvSpPr/>
          <p:nvPr/>
        </p:nvSpPr>
        <p:spPr>
          <a:xfrm>
            <a:off x="939573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05" name="Content Placeholder 2"/>
          <p:cNvSpPr txBox="1"/>
          <p:nvPr/>
        </p:nvSpPr>
        <p:spPr>
          <a:xfrm>
            <a:off x="9223716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2008" name="Group"/>
          <p:cNvGrpSpPr/>
          <p:nvPr/>
        </p:nvGrpSpPr>
        <p:grpSpPr>
          <a:xfrm>
            <a:off x="2108675" y="4694521"/>
            <a:ext cx="852044" cy="820984"/>
            <a:chOff x="0" y="0"/>
            <a:chExt cx="852043" cy="820983"/>
          </a:xfrm>
        </p:grpSpPr>
        <p:sp>
          <p:nvSpPr>
            <p:cNvPr id="200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0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sp>
        <p:nvSpPr>
          <p:cNvPr id="2009" name="Circle"/>
          <p:cNvSpPr/>
          <p:nvPr/>
        </p:nvSpPr>
        <p:spPr>
          <a:xfrm>
            <a:off x="2280697" y="3833965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10" name="Content Placeholder 2"/>
          <p:cNvSpPr txBox="1"/>
          <p:nvPr/>
        </p:nvSpPr>
        <p:spPr>
          <a:xfrm>
            <a:off x="2108675" y="367747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11" name="Circle"/>
          <p:cNvSpPr/>
          <p:nvPr/>
        </p:nvSpPr>
        <p:spPr>
          <a:xfrm>
            <a:off x="2280697" y="2816919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12" name="Content Placeholder 2"/>
          <p:cNvSpPr txBox="1"/>
          <p:nvPr/>
        </p:nvSpPr>
        <p:spPr>
          <a:xfrm>
            <a:off x="2108675" y="266042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13" name="Circle"/>
          <p:cNvSpPr/>
          <p:nvPr/>
        </p:nvSpPr>
        <p:spPr>
          <a:xfrm>
            <a:off x="2280697" y="179987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14" name="Content Placeholder 2"/>
          <p:cNvSpPr txBox="1"/>
          <p:nvPr/>
        </p:nvSpPr>
        <p:spPr>
          <a:xfrm>
            <a:off x="2108675" y="16433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15" name="Circle"/>
          <p:cNvSpPr/>
          <p:nvPr/>
        </p:nvSpPr>
        <p:spPr>
          <a:xfrm>
            <a:off x="2280697" y="782826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16" name="Content Placeholder 2"/>
          <p:cNvSpPr txBox="1"/>
          <p:nvPr/>
        </p:nvSpPr>
        <p:spPr>
          <a:xfrm>
            <a:off x="2108675" y="62633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2019" name="Group"/>
          <p:cNvGrpSpPr/>
          <p:nvPr/>
        </p:nvGrpSpPr>
        <p:grpSpPr>
          <a:xfrm>
            <a:off x="3132532" y="4694521"/>
            <a:ext cx="852044" cy="820984"/>
            <a:chOff x="0" y="0"/>
            <a:chExt cx="852043" cy="820983"/>
          </a:xfrm>
        </p:grpSpPr>
        <p:sp>
          <p:nvSpPr>
            <p:cNvPr id="201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1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</a:t>
              </a:r>
            </a:p>
          </p:txBody>
        </p:sp>
      </p:grpSp>
      <p:grpSp>
        <p:nvGrpSpPr>
          <p:cNvPr id="2022" name="Group"/>
          <p:cNvGrpSpPr/>
          <p:nvPr/>
        </p:nvGrpSpPr>
        <p:grpSpPr>
          <a:xfrm>
            <a:off x="4141544" y="4694521"/>
            <a:ext cx="852044" cy="820984"/>
            <a:chOff x="0" y="0"/>
            <a:chExt cx="852043" cy="820983"/>
          </a:xfrm>
        </p:grpSpPr>
        <p:sp>
          <p:nvSpPr>
            <p:cNvPr id="202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2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2025" name="Group"/>
          <p:cNvGrpSpPr/>
          <p:nvPr/>
        </p:nvGrpSpPr>
        <p:grpSpPr>
          <a:xfrm>
            <a:off x="5157978" y="4694521"/>
            <a:ext cx="852044" cy="820984"/>
            <a:chOff x="0" y="0"/>
            <a:chExt cx="852043" cy="820983"/>
          </a:xfrm>
        </p:grpSpPr>
        <p:sp>
          <p:nvSpPr>
            <p:cNvPr id="202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2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2028" name="Group"/>
          <p:cNvGrpSpPr/>
          <p:nvPr/>
        </p:nvGrpSpPr>
        <p:grpSpPr>
          <a:xfrm>
            <a:off x="6178124" y="4694521"/>
            <a:ext cx="852044" cy="820984"/>
            <a:chOff x="0" y="0"/>
            <a:chExt cx="852043" cy="820983"/>
          </a:xfrm>
        </p:grpSpPr>
        <p:sp>
          <p:nvSpPr>
            <p:cNvPr id="202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2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2031" name="Group"/>
          <p:cNvGrpSpPr/>
          <p:nvPr/>
        </p:nvGrpSpPr>
        <p:grpSpPr>
          <a:xfrm>
            <a:off x="7190846" y="4694521"/>
            <a:ext cx="852044" cy="820984"/>
            <a:chOff x="0" y="0"/>
            <a:chExt cx="852043" cy="820983"/>
          </a:xfrm>
        </p:grpSpPr>
        <p:sp>
          <p:nvSpPr>
            <p:cNvPr id="202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3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sp>
        <p:nvSpPr>
          <p:cNvPr id="2032" name="Circle"/>
          <p:cNvSpPr/>
          <p:nvPr/>
        </p:nvSpPr>
        <p:spPr>
          <a:xfrm>
            <a:off x="8383118" y="4851012"/>
            <a:ext cx="508001" cy="508001"/>
          </a:xfrm>
          <a:prstGeom prst="ellipse">
            <a:avLst/>
          </a:prstGeom>
          <a:solidFill>
            <a:srgbClr val="A12E3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33" name="Content Placeholder 2"/>
          <p:cNvSpPr txBox="1"/>
          <p:nvPr/>
        </p:nvSpPr>
        <p:spPr>
          <a:xfrm>
            <a:off x="8211097" y="469452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grpSp>
        <p:nvGrpSpPr>
          <p:cNvPr id="2036" name="Group"/>
          <p:cNvGrpSpPr/>
          <p:nvPr/>
        </p:nvGrpSpPr>
        <p:grpSpPr>
          <a:xfrm>
            <a:off x="9211098" y="4694521"/>
            <a:ext cx="852044" cy="820984"/>
            <a:chOff x="0" y="0"/>
            <a:chExt cx="852043" cy="820983"/>
          </a:xfrm>
        </p:grpSpPr>
        <p:sp>
          <p:nvSpPr>
            <p:cNvPr id="203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3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grpSp>
        <p:nvGrpSpPr>
          <p:cNvPr id="2039" name="Group"/>
          <p:cNvGrpSpPr/>
          <p:nvPr/>
        </p:nvGrpSpPr>
        <p:grpSpPr>
          <a:xfrm>
            <a:off x="3128821" y="3677473"/>
            <a:ext cx="852044" cy="820985"/>
            <a:chOff x="0" y="0"/>
            <a:chExt cx="852043" cy="820983"/>
          </a:xfrm>
        </p:grpSpPr>
        <p:sp>
          <p:nvSpPr>
            <p:cNvPr id="203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3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2042" name="Group"/>
          <p:cNvGrpSpPr/>
          <p:nvPr/>
        </p:nvGrpSpPr>
        <p:grpSpPr>
          <a:xfrm>
            <a:off x="4137832" y="3677473"/>
            <a:ext cx="852045" cy="820985"/>
            <a:chOff x="0" y="0"/>
            <a:chExt cx="852043" cy="820983"/>
          </a:xfrm>
        </p:grpSpPr>
        <p:sp>
          <p:nvSpPr>
            <p:cNvPr id="204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4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2045" name="Group"/>
          <p:cNvGrpSpPr/>
          <p:nvPr/>
        </p:nvGrpSpPr>
        <p:grpSpPr>
          <a:xfrm>
            <a:off x="5154267" y="3677473"/>
            <a:ext cx="852044" cy="820985"/>
            <a:chOff x="0" y="0"/>
            <a:chExt cx="852043" cy="820983"/>
          </a:xfrm>
        </p:grpSpPr>
        <p:sp>
          <p:nvSpPr>
            <p:cNvPr id="204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4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</a:t>
              </a:r>
            </a:p>
          </p:txBody>
        </p:sp>
      </p:grpSp>
      <p:grpSp>
        <p:nvGrpSpPr>
          <p:cNvPr id="2048" name="Group"/>
          <p:cNvGrpSpPr/>
          <p:nvPr/>
        </p:nvGrpSpPr>
        <p:grpSpPr>
          <a:xfrm>
            <a:off x="6178228" y="3677473"/>
            <a:ext cx="852044" cy="820985"/>
            <a:chOff x="0" y="0"/>
            <a:chExt cx="852043" cy="820983"/>
          </a:xfrm>
        </p:grpSpPr>
        <p:sp>
          <p:nvSpPr>
            <p:cNvPr id="204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rgbClr val="A12E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4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۰</a:t>
              </a:r>
            </a:p>
          </p:txBody>
        </p:sp>
      </p:grpSp>
      <p:grpSp>
        <p:nvGrpSpPr>
          <p:cNvPr id="2051" name="Group"/>
          <p:cNvGrpSpPr/>
          <p:nvPr/>
        </p:nvGrpSpPr>
        <p:grpSpPr>
          <a:xfrm>
            <a:off x="7190846" y="3677473"/>
            <a:ext cx="852044" cy="820985"/>
            <a:chOff x="0" y="0"/>
            <a:chExt cx="852043" cy="820983"/>
          </a:xfrm>
        </p:grpSpPr>
        <p:sp>
          <p:nvSpPr>
            <p:cNvPr id="204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5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2054" name="Group"/>
          <p:cNvGrpSpPr/>
          <p:nvPr/>
        </p:nvGrpSpPr>
        <p:grpSpPr>
          <a:xfrm>
            <a:off x="8211097" y="3677473"/>
            <a:ext cx="852044" cy="820985"/>
            <a:chOff x="0" y="0"/>
            <a:chExt cx="852043" cy="820983"/>
          </a:xfrm>
        </p:grpSpPr>
        <p:sp>
          <p:nvSpPr>
            <p:cNvPr id="205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5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2057" name="Group"/>
          <p:cNvGrpSpPr/>
          <p:nvPr/>
        </p:nvGrpSpPr>
        <p:grpSpPr>
          <a:xfrm>
            <a:off x="9211098" y="3677473"/>
            <a:ext cx="852044" cy="820985"/>
            <a:chOff x="0" y="0"/>
            <a:chExt cx="852043" cy="820983"/>
          </a:xfrm>
        </p:grpSpPr>
        <p:sp>
          <p:nvSpPr>
            <p:cNvPr id="205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5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۷</a:t>
              </a:r>
            </a:p>
          </p:txBody>
        </p:sp>
      </p:grpSp>
      <p:grpSp>
        <p:nvGrpSpPr>
          <p:cNvPr id="2060" name="Group"/>
          <p:cNvGrpSpPr/>
          <p:nvPr/>
        </p:nvGrpSpPr>
        <p:grpSpPr>
          <a:xfrm>
            <a:off x="3132532" y="2660427"/>
            <a:ext cx="852044" cy="820984"/>
            <a:chOff x="0" y="0"/>
            <a:chExt cx="852043" cy="820983"/>
          </a:xfrm>
        </p:grpSpPr>
        <p:sp>
          <p:nvSpPr>
            <p:cNvPr id="205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5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2063" name="Group"/>
          <p:cNvGrpSpPr/>
          <p:nvPr/>
        </p:nvGrpSpPr>
        <p:grpSpPr>
          <a:xfrm>
            <a:off x="4142285" y="2660427"/>
            <a:ext cx="852045" cy="820984"/>
            <a:chOff x="0" y="0"/>
            <a:chExt cx="852043" cy="820983"/>
          </a:xfrm>
        </p:grpSpPr>
        <p:sp>
          <p:nvSpPr>
            <p:cNvPr id="206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6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</a:t>
              </a:r>
            </a:p>
          </p:txBody>
        </p:sp>
      </p:grpSp>
      <p:grpSp>
        <p:nvGrpSpPr>
          <p:cNvPr id="2066" name="Group"/>
          <p:cNvGrpSpPr/>
          <p:nvPr/>
        </p:nvGrpSpPr>
        <p:grpSpPr>
          <a:xfrm>
            <a:off x="5158720" y="2660427"/>
            <a:ext cx="852044" cy="820984"/>
            <a:chOff x="0" y="0"/>
            <a:chExt cx="852043" cy="820983"/>
          </a:xfrm>
        </p:grpSpPr>
        <p:sp>
          <p:nvSpPr>
            <p:cNvPr id="206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6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۲۰</a:t>
              </a:r>
            </a:p>
          </p:txBody>
        </p:sp>
      </p:grpSp>
      <p:grpSp>
        <p:nvGrpSpPr>
          <p:cNvPr id="2069" name="Group"/>
          <p:cNvGrpSpPr/>
          <p:nvPr/>
        </p:nvGrpSpPr>
        <p:grpSpPr>
          <a:xfrm>
            <a:off x="7195299" y="2660427"/>
            <a:ext cx="852044" cy="820984"/>
            <a:chOff x="0" y="0"/>
            <a:chExt cx="852043" cy="820983"/>
          </a:xfrm>
        </p:grpSpPr>
        <p:sp>
          <p:nvSpPr>
            <p:cNvPr id="206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6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۲۶</a:t>
              </a:r>
            </a:p>
          </p:txBody>
        </p:sp>
      </p:grpSp>
      <p:grpSp>
        <p:nvGrpSpPr>
          <p:cNvPr id="2072" name="Group"/>
          <p:cNvGrpSpPr/>
          <p:nvPr/>
        </p:nvGrpSpPr>
        <p:grpSpPr>
          <a:xfrm>
            <a:off x="8215550" y="2660427"/>
            <a:ext cx="852044" cy="820984"/>
            <a:chOff x="0" y="0"/>
            <a:chExt cx="852043" cy="820983"/>
          </a:xfrm>
        </p:grpSpPr>
        <p:sp>
          <p:nvSpPr>
            <p:cNvPr id="207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7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۳۲</a:t>
              </a:r>
            </a:p>
          </p:txBody>
        </p:sp>
      </p:grpSp>
      <p:grpSp>
        <p:nvGrpSpPr>
          <p:cNvPr id="2075" name="Group"/>
          <p:cNvGrpSpPr/>
          <p:nvPr/>
        </p:nvGrpSpPr>
        <p:grpSpPr>
          <a:xfrm>
            <a:off x="9215551" y="2660427"/>
            <a:ext cx="852044" cy="820984"/>
            <a:chOff x="0" y="0"/>
            <a:chExt cx="852043" cy="820983"/>
          </a:xfrm>
        </p:grpSpPr>
        <p:sp>
          <p:nvSpPr>
            <p:cNvPr id="207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7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۳۹</a:t>
              </a:r>
            </a:p>
          </p:txBody>
        </p:sp>
      </p:grpSp>
      <p:grpSp>
        <p:nvGrpSpPr>
          <p:cNvPr id="2078" name="Group"/>
          <p:cNvGrpSpPr/>
          <p:nvPr/>
        </p:nvGrpSpPr>
        <p:grpSpPr>
          <a:xfrm>
            <a:off x="6174413" y="2660427"/>
            <a:ext cx="852044" cy="820984"/>
            <a:chOff x="0" y="0"/>
            <a:chExt cx="852043" cy="820983"/>
          </a:xfrm>
        </p:grpSpPr>
        <p:sp>
          <p:nvSpPr>
            <p:cNvPr id="207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7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۲۰</a:t>
              </a:r>
            </a:p>
          </p:txBody>
        </p:sp>
      </p:grpSp>
      <p:grpSp>
        <p:nvGrpSpPr>
          <p:cNvPr id="2081" name="Group"/>
          <p:cNvGrpSpPr/>
          <p:nvPr/>
        </p:nvGrpSpPr>
        <p:grpSpPr>
          <a:xfrm>
            <a:off x="3132903" y="1643381"/>
            <a:ext cx="852044" cy="820984"/>
            <a:chOff x="0" y="0"/>
            <a:chExt cx="852043" cy="820983"/>
          </a:xfrm>
        </p:grpSpPr>
        <p:sp>
          <p:nvSpPr>
            <p:cNvPr id="207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8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2084" name="Group"/>
          <p:cNvGrpSpPr/>
          <p:nvPr/>
        </p:nvGrpSpPr>
        <p:grpSpPr>
          <a:xfrm>
            <a:off x="4142656" y="1643381"/>
            <a:ext cx="852045" cy="820984"/>
            <a:chOff x="0" y="0"/>
            <a:chExt cx="852043" cy="820983"/>
          </a:xfrm>
        </p:grpSpPr>
        <p:sp>
          <p:nvSpPr>
            <p:cNvPr id="208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8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۱۵</a:t>
              </a:r>
            </a:p>
          </p:txBody>
        </p:sp>
      </p:grpSp>
      <p:grpSp>
        <p:nvGrpSpPr>
          <p:cNvPr id="2087" name="Group"/>
          <p:cNvGrpSpPr/>
          <p:nvPr/>
        </p:nvGrpSpPr>
        <p:grpSpPr>
          <a:xfrm>
            <a:off x="5159091" y="1643381"/>
            <a:ext cx="852044" cy="820984"/>
            <a:chOff x="0" y="0"/>
            <a:chExt cx="852043" cy="820983"/>
          </a:xfrm>
        </p:grpSpPr>
        <p:sp>
          <p:nvSpPr>
            <p:cNvPr id="208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8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۳۵</a:t>
              </a:r>
            </a:p>
          </p:txBody>
        </p:sp>
      </p:grpSp>
      <p:grpSp>
        <p:nvGrpSpPr>
          <p:cNvPr id="2090" name="Group"/>
          <p:cNvGrpSpPr/>
          <p:nvPr/>
        </p:nvGrpSpPr>
        <p:grpSpPr>
          <a:xfrm>
            <a:off x="7195670" y="1643381"/>
            <a:ext cx="852045" cy="820984"/>
            <a:chOff x="0" y="0"/>
            <a:chExt cx="852043" cy="820983"/>
          </a:xfrm>
        </p:grpSpPr>
        <p:sp>
          <p:nvSpPr>
            <p:cNvPr id="208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8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۸۱</a:t>
              </a:r>
            </a:p>
          </p:txBody>
        </p:sp>
      </p:grpSp>
      <p:grpSp>
        <p:nvGrpSpPr>
          <p:cNvPr id="2093" name="Group"/>
          <p:cNvGrpSpPr/>
          <p:nvPr/>
        </p:nvGrpSpPr>
        <p:grpSpPr>
          <a:xfrm>
            <a:off x="8215921" y="1643381"/>
            <a:ext cx="852045" cy="820984"/>
            <a:chOff x="0" y="0"/>
            <a:chExt cx="852043" cy="820983"/>
          </a:xfrm>
        </p:grpSpPr>
        <p:sp>
          <p:nvSpPr>
            <p:cNvPr id="209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9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۱۱۳</a:t>
              </a:r>
            </a:p>
          </p:txBody>
        </p:sp>
      </p:grpSp>
      <p:grpSp>
        <p:nvGrpSpPr>
          <p:cNvPr id="2096" name="Group"/>
          <p:cNvGrpSpPr/>
          <p:nvPr/>
        </p:nvGrpSpPr>
        <p:grpSpPr>
          <a:xfrm>
            <a:off x="6174783" y="1643381"/>
            <a:ext cx="852045" cy="820984"/>
            <a:chOff x="0" y="0"/>
            <a:chExt cx="852043" cy="820983"/>
          </a:xfrm>
        </p:grpSpPr>
        <p:sp>
          <p:nvSpPr>
            <p:cNvPr id="209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9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۵۵</a:t>
              </a:r>
            </a:p>
          </p:txBody>
        </p:sp>
      </p:grpSp>
      <p:grpSp>
        <p:nvGrpSpPr>
          <p:cNvPr id="2099" name="Group"/>
          <p:cNvGrpSpPr/>
          <p:nvPr/>
        </p:nvGrpSpPr>
        <p:grpSpPr>
          <a:xfrm>
            <a:off x="9211098" y="1643381"/>
            <a:ext cx="852044" cy="820984"/>
            <a:chOff x="0" y="0"/>
            <a:chExt cx="852043" cy="820983"/>
          </a:xfrm>
        </p:grpSpPr>
        <p:sp>
          <p:nvSpPr>
            <p:cNvPr id="209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9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۱۵۲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2102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03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04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105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06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07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08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09" name="Circle"/>
          <p:cNvSpPr/>
          <p:nvPr/>
        </p:nvSpPr>
        <p:spPr>
          <a:xfrm>
            <a:off x="4313565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10" name="Content Placeholder 2"/>
          <p:cNvSpPr txBox="1"/>
          <p:nvPr/>
        </p:nvSpPr>
        <p:spPr>
          <a:xfrm>
            <a:off x="4141544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11" name="Circle"/>
          <p:cNvSpPr/>
          <p:nvPr/>
        </p:nvSpPr>
        <p:spPr>
          <a:xfrm>
            <a:off x="5330000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12" name="Content Placeholder 2"/>
          <p:cNvSpPr txBox="1"/>
          <p:nvPr/>
        </p:nvSpPr>
        <p:spPr>
          <a:xfrm>
            <a:off x="5157978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13" name="Circle"/>
          <p:cNvSpPr/>
          <p:nvPr/>
        </p:nvSpPr>
        <p:spPr>
          <a:xfrm>
            <a:off x="634643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14" name="Content Placeholder 2"/>
          <p:cNvSpPr txBox="1"/>
          <p:nvPr/>
        </p:nvSpPr>
        <p:spPr>
          <a:xfrm>
            <a:off x="6174413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15" name="Circle"/>
          <p:cNvSpPr/>
          <p:nvPr/>
        </p:nvSpPr>
        <p:spPr>
          <a:xfrm>
            <a:off x="736286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16" name="Content Placeholder 2"/>
          <p:cNvSpPr txBox="1"/>
          <p:nvPr/>
        </p:nvSpPr>
        <p:spPr>
          <a:xfrm>
            <a:off x="7190847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17" name="Circle"/>
          <p:cNvSpPr/>
          <p:nvPr/>
        </p:nvSpPr>
        <p:spPr>
          <a:xfrm>
            <a:off x="837930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18" name="Content Placeholder 2"/>
          <p:cNvSpPr txBox="1"/>
          <p:nvPr/>
        </p:nvSpPr>
        <p:spPr>
          <a:xfrm>
            <a:off x="8207281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19" name="Circle"/>
          <p:cNvSpPr/>
          <p:nvPr/>
        </p:nvSpPr>
        <p:spPr>
          <a:xfrm>
            <a:off x="939573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20" name="Content Placeholder 2"/>
          <p:cNvSpPr txBox="1"/>
          <p:nvPr/>
        </p:nvSpPr>
        <p:spPr>
          <a:xfrm>
            <a:off x="9223716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2123" name="Group"/>
          <p:cNvGrpSpPr/>
          <p:nvPr/>
        </p:nvGrpSpPr>
        <p:grpSpPr>
          <a:xfrm>
            <a:off x="2108675" y="4694521"/>
            <a:ext cx="852044" cy="820984"/>
            <a:chOff x="0" y="0"/>
            <a:chExt cx="852043" cy="820983"/>
          </a:xfrm>
        </p:grpSpPr>
        <p:sp>
          <p:nvSpPr>
            <p:cNvPr id="212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2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sp>
        <p:nvSpPr>
          <p:cNvPr id="2124" name="Circle"/>
          <p:cNvSpPr/>
          <p:nvPr/>
        </p:nvSpPr>
        <p:spPr>
          <a:xfrm>
            <a:off x="2280697" y="3833965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25" name="Content Placeholder 2"/>
          <p:cNvSpPr txBox="1"/>
          <p:nvPr/>
        </p:nvSpPr>
        <p:spPr>
          <a:xfrm>
            <a:off x="2108675" y="367747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26" name="Circle"/>
          <p:cNvSpPr/>
          <p:nvPr/>
        </p:nvSpPr>
        <p:spPr>
          <a:xfrm>
            <a:off x="2280697" y="2816919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27" name="Content Placeholder 2"/>
          <p:cNvSpPr txBox="1"/>
          <p:nvPr/>
        </p:nvSpPr>
        <p:spPr>
          <a:xfrm>
            <a:off x="2108675" y="266042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28" name="Circle"/>
          <p:cNvSpPr/>
          <p:nvPr/>
        </p:nvSpPr>
        <p:spPr>
          <a:xfrm>
            <a:off x="2280697" y="179987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29" name="Content Placeholder 2"/>
          <p:cNvSpPr txBox="1"/>
          <p:nvPr/>
        </p:nvSpPr>
        <p:spPr>
          <a:xfrm>
            <a:off x="2108675" y="16433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30" name="Circle"/>
          <p:cNvSpPr/>
          <p:nvPr/>
        </p:nvSpPr>
        <p:spPr>
          <a:xfrm>
            <a:off x="2280697" y="782826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31" name="Content Placeholder 2"/>
          <p:cNvSpPr txBox="1"/>
          <p:nvPr/>
        </p:nvSpPr>
        <p:spPr>
          <a:xfrm>
            <a:off x="2108675" y="62633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2134" name="Group"/>
          <p:cNvGrpSpPr/>
          <p:nvPr/>
        </p:nvGrpSpPr>
        <p:grpSpPr>
          <a:xfrm>
            <a:off x="3132532" y="4694521"/>
            <a:ext cx="852044" cy="820984"/>
            <a:chOff x="0" y="0"/>
            <a:chExt cx="852043" cy="820983"/>
          </a:xfrm>
        </p:grpSpPr>
        <p:sp>
          <p:nvSpPr>
            <p:cNvPr id="213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3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</a:t>
              </a:r>
            </a:p>
          </p:txBody>
        </p:sp>
      </p:grpSp>
      <p:grpSp>
        <p:nvGrpSpPr>
          <p:cNvPr id="2137" name="Group"/>
          <p:cNvGrpSpPr/>
          <p:nvPr/>
        </p:nvGrpSpPr>
        <p:grpSpPr>
          <a:xfrm>
            <a:off x="4141544" y="4694521"/>
            <a:ext cx="852044" cy="820984"/>
            <a:chOff x="0" y="0"/>
            <a:chExt cx="852043" cy="820983"/>
          </a:xfrm>
        </p:grpSpPr>
        <p:sp>
          <p:nvSpPr>
            <p:cNvPr id="213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3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2140" name="Group"/>
          <p:cNvGrpSpPr/>
          <p:nvPr/>
        </p:nvGrpSpPr>
        <p:grpSpPr>
          <a:xfrm>
            <a:off x="5157978" y="4694521"/>
            <a:ext cx="852044" cy="820984"/>
            <a:chOff x="0" y="0"/>
            <a:chExt cx="852043" cy="820983"/>
          </a:xfrm>
        </p:grpSpPr>
        <p:sp>
          <p:nvSpPr>
            <p:cNvPr id="213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3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2143" name="Group"/>
          <p:cNvGrpSpPr/>
          <p:nvPr/>
        </p:nvGrpSpPr>
        <p:grpSpPr>
          <a:xfrm>
            <a:off x="6178124" y="4694521"/>
            <a:ext cx="852044" cy="820984"/>
            <a:chOff x="0" y="0"/>
            <a:chExt cx="852043" cy="820983"/>
          </a:xfrm>
        </p:grpSpPr>
        <p:sp>
          <p:nvSpPr>
            <p:cNvPr id="214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4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2146" name="Group"/>
          <p:cNvGrpSpPr/>
          <p:nvPr/>
        </p:nvGrpSpPr>
        <p:grpSpPr>
          <a:xfrm>
            <a:off x="7190846" y="4694521"/>
            <a:ext cx="852044" cy="820984"/>
            <a:chOff x="0" y="0"/>
            <a:chExt cx="852043" cy="820983"/>
          </a:xfrm>
        </p:grpSpPr>
        <p:sp>
          <p:nvSpPr>
            <p:cNvPr id="214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4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sp>
        <p:nvSpPr>
          <p:cNvPr id="2147" name="Circle"/>
          <p:cNvSpPr/>
          <p:nvPr/>
        </p:nvSpPr>
        <p:spPr>
          <a:xfrm>
            <a:off x="8383118" y="4851012"/>
            <a:ext cx="508001" cy="508001"/>
          </a:xfrm>
          <a:prstGeom prst="ellipse">
            <a:avLst/>
          </a:prstGeom>
          <a:solidFill>
            <a:srgbClr val="A12E3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48" name="Content Placeholder 2"/>
          <p:cNvSpPr txBox="1"/>
          <p:nvPr/>
        </p:nvSpPr>
        <p:spPr>
          <a:xfrm>
            <a:off x="8211097" y="469452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grpSp>
        <p:nvGrpSpPr>
          <p:cNvPr id="2151" name="Group"/>
          <p:cNvGrpSpPr/>
          <p:nvPr/>
        </p:nvGrpSpPr>
        <p:grpSpPr>
          <a:xfrm>
            <a:off x="9211098" y="4694521"/>
            <a:ext cx="852044" cy="820984"/>
            <a:chOff x="0" y="0"/>
            <a:chExt cx="852043" cy="820983"/>
          </a:xfrm>
        </p:grpSpPr>
        <p:sp>
          <p:nvSpPr>
            <p:cNvPr id="214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5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grpSp>
        <p:nvGrpSpPr>
          <p:cNvPr id="2154" name="Group"/>
          <p:cNvGrpSpPr/>
          <p:nvPr/>
        </p:nvGrpSpPr>
        <p:grpSpPr>
          <a:xfrm>
            <a:off x="3128821" y="3677473"/>
            <a:ext cx="852044" cy="820985"/>
            <a:chOff x="0" y="0"/>
            <a:chExt cx="852043" cy="820983"/>
          </a:xfrm>
        </p:grpSpPr>
        <p:sp>
          <p:nvSpPr>
            <p:cNvPr id="215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5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2157" name="Group"/>
          <p:cNvGrpSpPr/>
          <p:nvPr/>
        </p:nvGrpSpPr>
        <p:grpSpPr>
          <a:xfrm>
            <a:off x="4137832" y="3677473"/>
            <a:ext cx="852045" cy="820985"/>
            <a:chOff x="0" y="0"/>
            <a:chExt cx="852043" cy="820983"/>
          </a:xfrm>
        </p:grpSpPr>
        <p:sp>
          <p:nvSpPr>
            <p:cNvPr id="215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5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2160" name="Group"/>
          <p:cNvGrpSpPr/>
          <p:nvPr/>
        </p:nvGrpSpPr>
        <p:grpSpPr>
          <a:xfrm>
            <a:off x="5154267" y="3677473"/>
            <a:ext cx="852044" cy="820985"/>
            <a:chOff x="0" y="0"/>
            <a:chExt cx="852043" cy="820983"/>
          </a:xfrm>
        </p:grpSpPr>
        <p:sp>
          <p:nvSpPr>
            <p:cNvPr id="215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5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</a:t>
              </a:r>
            </a:p>
          </p:txBody>
        </p:sp>
      </p:grpSp>
      <p:grpSp>
        <p:nvGrpSpPr>
          <p:cNvPr id="2163" name="Group"/>
          <p:cNvGrpSpPr/>
          <p:nvPr/>
        </p:nvGrpSpPr>
        <p:grpSpPr>
          <a:xfrm>
            <a:off x="6178228" y="3677473"/>
            <a:ext cx="852044" cy="820985"/>
            <a:chOff x="0" y="0"/>
            <a:chExt cx="852043" cy="820983"/>
          </a:xfrm>
        </p:grpSpPr>
        <p:sp>
          <p:nvSpPr>
            <p:cNvPr id="216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rgbClr val="A12E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6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۰</a:t>
              </a:r>
            </a:p>
          </p:txBody>
        </p:sp>
      </p:grpSp>
      <p:grpSp>
        <p:nvGrpSpPr>
          <p:cNvPr id="2166" name="Group"/>
          <p:cNvGrpSpPr/>
          <p:nvPr/>
        </p:nvGrpSpPr>
        <p:grpSpPr>
          <a:xfrm>
            <a:off x="7190846" y="3677473"/>
            <a:ext cx="852044" cy="820985"/>
            <a:chOff x="0" y="0"/>
            <a:chExt cx="852043" cy="820983"/>
          </a:xfrm>
        </p:grpSpPr>
        <p:sp>
          <p:nvSpPr>
            <p:cNvPr id="216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6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2169" name="Group"/>
          <p:cNvGrpSpPr/>
          <p:nvPr/>
        </p:nvGrpSpPr>
        <p:grpSpPr>
          <a:xfrm>
            <a:off x="8211097" y="3677473"/>
            <a:ext cx="852044" cy="820985"/>
            <a:chOff x="0" y="0"/>
            <a:chExt cx="852043" cy="820983"/>
          </a:xfrm>
        </p:grpSpPr>
        <p:sp>
          <p:nvSpPr>
            <p:cNvPr id="216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6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2172" name="Group"/>
          <p:cNvGrpSpPr/>
          <p:nvPr/>
        </p:nvGrpSpPr>
        <p:grpSpPr>
          <a:xfrm>
            <a:off x="9211098" y="3677473"/>
            <a:ext cx="852044" cy="820985"/>
            <a:chOff x="0" y="0"/>
            <a:chExt cx="852043" cy="820983"/>
          </a:xfrm>
        </p:grpSpPr>
        <p:sp>
          <p:nvSpPr>
            <p:cNvPr id="217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7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۷</a:t>
              </a:r>
            </a:p>
          </p:txBody>
        </p:sp>
      </p:grpSp>
      <p:grpSp>
        <p:nvGrpSpPr>
          <p:cNvPr id="2175" name="Group"/>
          <p:cNvGrpSpPr/>
          <p:nvPr/>
        </p:nvGrpSpPr>
        <p:grpSpPr>
          <a:xfrm>
            <a:off x="3132532" y="2660427"/>
            <a:ext cx="852044" cy="820984"/>
            <a:chOff x="0" y="0"/>
            <a:chExt cx="852043" cy="820983"/>
          </a:xfrm>
        </p:grpSpPr>
        <p:sp>
          <p:nvSpPr>
            <p:cNvPr id="217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7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2178" name="Group"/>
          <p:cNvGrpSpPr/>
          <p:nvPr/>
        </p:nvGrpSpPr>
        <p:grpSpPr>
          <a:xfrm>
            <a:off x="4142285" y="2660427"/>
            <a:ext cx="852045" cy="820984"/>
            <a:chOff x="0" y="0"/>
            <a:chExt cx="852043" cy="820983"/>
          </a:xfrm>
        </p:grpSpPr>
        <p:sp>
          <p:nvSpPr>
            <p:cNvPr id="217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7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</a:t>
              </a:r>
            </a:p>
          </p:txBody>
        </p:sp>
      </p:grpSp>
      <p:grpSp>
        <p:nvGrpSpPr>
          <p:cNvPr id="2181" name="Group"/>
          <p:cNvGrpSpPr/>
          <p:nvPr/>
        </p:nvGrpSpPr>
        <p:grpSpPr>
          <a:xfrm>
            <a:off x="5158720" y="2660427"/>
            <a:ext cx="852044" cy="820984"/>
            <a:chOff x="0" y="0"/>
            <a:chExt cx="852043" cy="820983"/>
          </a:xfrm>
        </p:grpSpPr>
        <p:sp>
          <p:nvSpPr>
            <p:cNvPr id="217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8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۲۰</a:t>
              </a:r>
            </a:p>
          </p:txBody>
        </p:sp>
      </p:grpSp>
      <p:grpSp>
        <p:nvGrpSpPr>
          <p:cNvPr id="2184" name="Group"/>
          <p:cNvGrpSpPr/>
          <p:nvPr/>
        </p:nvGrpSpPr>
        <p:grpSpPr>
          <a:xfrm>
            <a:off x="7195299" y="2660427"/>
            <a:ext cx="852044" cy="820984"/>
            <a:chOff x="0" y="0"/>
            <a:chExt cx="852043" cy="820983"/>
          </a:xfrm>
        </p:grpSpPr>
        <p:sp>
          <p:nvSpPr>
            <p:cNvPr id="218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8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۲۶</a:t>
              </a:r>
            </a:p>
          </p:txBody>
        </p:sp>
      </p:grpSp>
      <p:grpSp>
        <p:nvGrpSpPr>
          <p:cNvPr id="2187" name="Group"/>
          <p:cNvGrpSpPr/>
          <p:nvPr/>
        </p:nvGrpSpPr>
        <p:grpSpPr>
          <a:xfrm>
            <a:off x="8215550" y="2660427"/>
            <a:ext cx="852044" cy="820984"/>
            <a:chOff x="0" y="0"/>
            <a:chExt cx="852043" cy="820983"/>
          </a:xfrm>
        </p:grpSpPr>
        <p:sp>
          <p:nvSpPr>
            <p:cNvPr id="218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8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۳۲</a:t>
              </a:r>
            </a:p>
          </p:txBody>
        </p:sp>
      </p:grpSp>
      <p:grpSp>
        <p:nvGrpSpPr>
          <p:cNvPr id="2190" name="Group"/>
          <p:cNvGrpSpPr/>
          <p:nvPr/>
        </p:nvGrpSpPr>
        <p:grpSpPr>
          <a:xfrm>
            <a:off x="9215551" y="2660427"/>
            <a:ext cx="852044" cy="820984"/>
            <a:chOff x="0" y="0"/>
            <a:chExt cx="852043" cy="820983"/>
          </a:xfrm>
        </p:grpSpPr>
        <p:sp>
          <p:nvSpPr>
            <p:cNvPr id="218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8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۳۹</a:t>
              </a:r>
            </a:p>
          </p:txBody>
        </p:sp>
      </p:grpSp>
      <p:grpSp>
        <p:nvGrpSpPr>
          <p:cNvPr id="2193" name="Group"/>
          <p:cNvGrpSpPr/>
          <p:nvPr/>
        </p:nvGrpSpPr>
        <p:grpSpPr>
          <a:xfrm>
            <a:off x="6174413" y="2660427"/>
            <a:ext cx="852044" cy="820984"/>
            <a:chOff x="0" y="0"/>
            <a:chExt cx="852043" cy="820983"/>
          </a:xfrm>
        </p:grpSpPr>
        <p:sp>
          <p:nvSpPr>
            <p:cNvPr id="219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9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۲۰</a:t>
              </a:r>
            </a:p>
          </p:txBody>
        </p:sp>
      </p:grpSp>
      <p:grpSp>
        <p:nvGrpSpPr>
          <p:cNvPr id="2196" name="Group"/>
          <p:cNvGrpSpPr/>
          <p:nvPr/>
        </p:nvGrpSpPr>
        <p:grpSpPr>
          <a:xfrm>
            <a:off x="3132903" y="1643381"/>
            <a:ext cx="852044" cy="820984"/>
            <a:chOff x="0" y="0"/>
            <a:chExt cx="852043" cy="820983"/>
          </a:xfrm>
        </p:grpSpPr>
        <p:sp>
          <p:nvSpPr>
            <p:cNvPr id="219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9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2199" name="Group"/>
          <p:cNvGrpSpPr/>
          <p:nvPr/>
        </p:nvGrpSpPr>
        <p:grpSpPr>
          <a:xfrm>
            <a:off x="4142656" y="1643381"/>
            <a:ext cx="852045" cy="820984"/>
            <a:chOff x="0" y="0"/>
            <a:chExt cx="852043" cy="820983"/>
          </a:xfrm>
        </p:grpSpPr>
        <p:sp>
          <p:nvSpPr>
            <p:cNvPr id="219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9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۱۵</a:t>
              </a:r>
            </a:p>
          </p:txBody>
        </p:sp>
      </p:grpSp>
      <p:grpSp>
        <p:nvGrpSpPr>
          <p:cNvPr id="2202" name="Group"/>
          <p:cNvGrpSpPr/>
          <p:nvPr/>
        </p:nvGrpSpPr>
        <p:grpSpPr>
          <a:xfrm>
            <a:off x="5159091" y="1643381"/>
            <a:ext cx="852044" cy="820984"/>
            <a:chOff x="0" y="0"/>
            <a:chExt cx="852043" cy="820983"/>
          </a:xfrm>
        </p:grpSpPr>
        <p:sp>
          <p:nvSpPr>
            <p:cNvPr id="220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0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۳۵</a:t>
              </a:r>
            </a:p>
          </p:txBody>
        </p:sp>
      </p:grpSp>
      <p:grpSp>
        <p:nvGrpSpPr>
          <p:cNvPr id="2205" name="Group"/>
          <p:cNvGrpSpPr/>
          <p:nvPr/>
        </p:nvGrpSpPr>
        <p:grpSpPr>
          <a:xfrm>
            <a:off x="7195670" y="1643381"/>
            <a:ext cx="852045" cy="820984"/>
            <a:chOff x="0" y="0"/>
            <a:chExt cx="852043" cy="820983"/>
          </a:xfrm>
        </p:grpSpPr>
        <p:sp>
          <p:nvSpPr>
            <p:cNvPr id="220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0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۸۱</a:t>
              </a:r>
            </a:p>
          </p:txBody>
        </p:sp>
      </p:grpSp>
      <p:grpSp>
        <p:nvGrpSpPr>
          <p:cNvPr id="2208" name="Group"/>
          <p:cNvGrpSpPr/>
          <p:nvPr/>
        </p:nvGrpSpPr>
        <p:grpSpPr>
          <a:xfrm>
            <a:off x="8215921" y="1643381"/>
            <a:ext cx="852045" cy="820984"/>
            <a:chOff x="0" y="0"/>
            <a:chExt cx="852043" cy="820983"/>
          </a:xfrm>
        </p:grpSpPr>
        <p:sp>
          <p:nvSpPr>
            <p:cNvPr id="220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0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۱۱۳</a:t>
              </a:r>
            </a:p>
          </p:txBody>
        </p:sp>
      </p:grpSp>
      <p:grpSp>
        <p:nvGrpSpPr>
          <p:cNvPr id="2211" name="Group"/>
          <p:cNvGrpSpPr/>
          <p:nvPr/>
        </p:nvGrpSpPr>
        <p:grpSpPr>
          <a:xfrm>
            <a:off x="6174783" y="1643381"/>
            <a:ext cx="852045" cy="820984"/>
            <a:chOff x="0" y="0"/>
            <a:chExt cx="852043" cy="820983"/>
          </a:xfrm>
        </p:grpSpPr>
        <p:sp>
          <p:nvSpPr>
            <p:cNvPr id="220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1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۵۵</a:t>
              </a:r>
            </a:p>
          </p:txBody>
        </p:sp>
      </p:grpSp>
      <p:grpSp>
        <p:nvGrpSpPr>
          <p:cNvPr id="2214" name="Group"/>
          <p:cNvGrpSpPr/>
          <p:nvPr/>
        </p:nvGrpSpPr>
        <p:grpSpPr>
          <a:xfrm>
            <a:off x="9211098" y="1643381"/>
            <a:ext cx="852044" cy="820984"/>
            <a:chOff x="0" y="0"/>
            <a:chExt cx="852043" cy="820983"/>
          </a:xfrm>
        </p:grpSpPr>
        <p:sp>
          <p:nvSpPr>
            <p:cNvPr id="221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1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۱۵۲</a:t>
              </a:r>
            </a:p>
          </p:txBody>
        </p:sp>
      </p:grpSp>
      <p:grpSp>
        <p:nvGrpSpPr>
          <p:cNvPr id="2217" name="Group"/>
          <p:cNvGrpSpPr/>
          <p:nvPr/>
        </p:nvGrpSpPr>
        <p:grpSpPr>
          <a:xfrm>
            <a:off x="3125109" y="600934"/>
            <a:ext cx="852044" cy="820984"/>
            <a:chOff x="0" y="0"/>
            <a:chExt cx="852043" cy="820983"/>
          </a:xfrm>
        </p:grpSpPr>
        <p:sp>
          <p:nvSpPr>
            <p:cNvPr id="221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rgbClr val="A12E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1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۰</a:t>
              </a:r>
            </a:p>
          </p:txBody>
        </p:sp>
      </p:grpSp>
      <p:grpSp>
        <p:nvGrpSpPr>
          <p:cNvPr id="2220" name="Group"/>
          <p:cNvGrpSpPr/>
          <p:nvPr/>
        </p:nvGrpSpPr>
        <p:grpSpPr>
          <a:xfrm>
            <a:off x="4145359" y="626334"/>
            <a:ext cx="852044" cy="820984"/>
            <a:chOff x="0" y="0"/>
            <a:chExt cx="852043" cy="820983"/>
          </a:xfrm>
        </p:grpSpPr>
        <p:sp>
          <p:nvSpPr>
            <p:cNvPr id="221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1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۱۵</a:t>
              </a:r>
            </a:p>
          </p:txBody>
        </p:sp>
      </p:grpSp>
      <p:grpSp>
        <p:nvGrpSpPr>
          <p:cNvPr id="2223" name="Group"/>
          <p:cNvGrpSpPr/>
          <p:nvPr/>
        </p:nvGrpSpPr>
        <p:grpSpPr>
          <a:xfrm>
            <a:off x="5161793" y="626334"/>
            <a:ext cx="852045" cy="820984"/>
            <a:chOff x="0" y="0"/>
            <a:chExt cx="852043" cy="820983"/>
          </a:xfrm>
        </p:grpSpPr>
        <p:sp>
          <p:nvSpPr>
            <p:cNvPr id="222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2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۵۰</a:t>
              </a:r>
            </a:p>
          </p:txBody>
        </p:sp>
      </p:grpSp>
      <p:grpSp>
        <p:nvGrpSpPr>
          <p:cNvPr id="2226" name="Group"/>
          <p:cNvGrpSpPr/>
          <p:nvPr/>
        </p:nvGrpSpPr>
        <p:grpSpPr>
          <a:xfrm>
            <a:off x="7198373" y="626334"/>
            <a:ext cx="852045" cy="820984"/>
            <a:chOff x="0" y="0"/>
            <a:chExt cx="852043" cy="820983"/>
          </a:xfrm>
        </p:grpSpPr>
        <p:sp>
          <p:nvSpPr>
            <p:cNvPr id="222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2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۱۸۶</a:t>
              </a:r>
            </a:p>
          </p:txBody>
        </p:sp>
      </p:grpSp>
      <p:grpSp>
        <p:nvGrpSpPr>
          <p:cNvPr id="2229" name="Group"/>
          <p:cNvGrpSpPr/>
          <p:nvPr/>
        </p:nvGrpSpPr>
        <p:grpSpPr>
          <a:xfrm>
            <a:off x="8218624" y="626334"/>
            <a:ext cx="852045" cy="820984"/>
            <a:chOff x="0" y="0"/>
            <a:chExt cx="852043" cy="820983"/>
          </a:xfrm>
        </p:grpSpPr>
        <p:sp>
          <p:nvSpPr>
            <p:cNvPr id="222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2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۲۹۹</a:t>
              </a:r>
            </a:p>
          </p:txBody>
        </p:sp>
      </p:grpSp>
      <p:grpSp>
        <p:nvGrpSpPr>
          <p:cNvPr id="2232" name="Group"/>
          <p:cNvGrpSpPr/>
          <p:nvPr/>
        </p:nvGrpSpPr>
        <p:grpSpPr>
          <a:xfrm>
            <a:off x="6177486" y="626334"/>
            <a:ext cx="852044" cy="820984"/>
            <a:chOff x="0" y="0"/>
            <a:chExt cx="852043" cy="820983"/>
          </a:xfrm>
        </p:grpSpPr>
        <p:sp>
          <p:nvSpPr>
            <p:cNvPr id="223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3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۱۰۵</a:t>
              </a:r>
            </a:p>
          </p:txBody>
        </p:sp>
      </p:grpSp>
      <p:grpSp>
        <p:nvGrpSpPr>
          <p:cNvPr id="2235" name="Group"/>
          <p:cNvGrpSpPr/>
          <p:nvPr/>
        </p:nvGrpSpPr>
        <p:grpSpPr>
          <a:xfrm>
            <a:off x="9213801" y="626334"/>
            <a:ext cx="852044" cy="820984"/>
            <a:chOff x="0" y="0"/>
            <a:chExt cx="852043" cy="820983"/>
          </a:xfrm>
        </p:grpSpPr>
        <p:sp>
          <p:nvSpPr>
            <p:cNvPr id="223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3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 fontScale="100000" lnSpcReduction="0"/>
            </a:bodyPr>
            <a:lstStyle/>
            <a:p>
              <a:pPr algn="ctr" defTabSz="914353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بعضی تقاطع‌ها مسدود باشد چطور تعداد مسیرها را بیابیم؟</a:t>
            </a:r>
          </a:p>
        </p:txBody>
      </p:sp>
      <p:graphicFrame>
        <p:nvGraphicFramePr>
          <p:cNvPr id="2238" name="Table"/>
          <p:cNvGraphicFramePr/>
          <p:nvPr/>
        </p:nvGraphicFramePr>
        <p:xfrm>
          <a:off x="2540000" y="1041400"/>
          <a:ext cx="9821334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 sz="1800">
                          <a:sym typeface="Calibri"/>
                        </a:defRPr>
                      </a:pPr>
                    </a:p>
                  </a:txBody>
                  <a:tcPr marL="0" marR="0" marT="0" marB="0" anchor="t" anchorCtr="0" horzOverflow="overflow">
                    <a:lnL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L>
                    <a:lnR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R>
                    <a:lnT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</a:lnT>
                    <a:lnB w="76200">
                      <a:solidFill>
                        <a:schemeClr val="accent1">
                          <a:satOff val="-3547"/>
                          <a:lumOff val="-10352"/>
                        </a:scheme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9" name="Circle"/>
          <p:cNvSpPr/>
          <p:nvPr/>
        </p:nvSpPr>
        <p:spPr>
          <a:xfrm>
            <a:off x="9458805" y="833626"/>
            <a:ext cx="356630" cy="3556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40" name="Content Placeholder 2"/>
          <p:cNvSpPr txBox="1"/>
          <p:nvPr/>
        </p:nvSpPr>
        <p:spPr>
          <a:xfrm>
            <a:off x="8209605" y="472512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b="1"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241" name="Circle"/>
          <p:cNvSpPr/>
          <p:nvPr/>
        </p:nvSpPr>
        <p:spPr>
          <a:xfrm>
            <a:off x="2280697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42" name="Content Placeholder 2"/>
          <p:cNvSpPr txBox="1"/>
          <p:nvPr/>
        </p:nvSpPr>
        <p:spPr>
          <a:xfrm>
            <a:off x="2108675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43" name="Circle"/>
          <p:cNvSpPr/>
          <p:nvPr/>
        </p:nvSpPr>
        <p:spPr>
          <a:xfrm>
            <a:off x="3297131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44" name="Content Placeholder 2"/>
          <p:cNvSpPr txBox="1"/>
          <p:nvPr/>
        </p:nvSpPr>
        <p:spPr>
          <a:xfrm>
            <a:off x="3125109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45" name="Circle"/>
          <p:cNvSpPr/>
          <p:nvPr/>
        </p:nvSpPr>
        <p:spPr>
          <a:xfrm>
            <a:off x="4313565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46" name="Content Placeholder 2"/>
          <p:cNvSpPr txBox="1"/>
          <p:nvPr/>
        </p:nvSpPr>
        <p:spPr>
          <a:xfrm>
            <a:off x="4141544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47" name="Circle"/>
          <p:cNvSpPr/>
          <p:nvPr/>
        </p:nvSpPr>
        <p:spPr>
          <a:xfrm>
            <a:off x="5330000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48" name="Content Placeholder 2"/>
          <p:cNvSpPr txBox="1"/>
          <p:nvPr/>
        </p:nvSpPr>
        <p:spPr>
          <a:xfrm>
            <a:off x="5157978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49" name="Circle"/>
          <p:cNvSpPr/>
          <p:nvPr/>
        </p:nvSpPr>
        <p:spPr>
          <a:xfrm>
            <a:off x="634643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50" name="Content Placeholder 2"/>
          <p:cNvSpPr txBox="1"/>
          <p:nvPr/>
        </p:nvSpPr>
        <p:spPr>
          <a:xfrm>
            <a:off x="6174413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51" name="Circle"/>
          <p:cNvSpPr/>
          <p:nvPr/>
        </p:nvSpPr>
        <p:spPr>
          <a:xfrm>
            <a:off x="736286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52" name="Content Placeholder 2"/>
          <p:cNvSpPr txBox="1"/>
          <p:nvPr/>
        </p:nvSpPr>
        <p:spPr>
          <a:xfrm>
            <a:off x="7190847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53" name="Circle"/>
          <p:cNvSpPr/>
          <p:nvPr/>
        </p:nvSpPr>
        <p:spPr>
          <a:xfrm>
            <a:off x="8379304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54" name="Content Placeholder 2"/>
          <p:cNvSpPr txBox="1"/>
          <p:nvPr/>
        </p:nvSpPr>
        <p:spPr>
          <a:xfrm>
            <a:off x="8207281" y="5711567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55" name="Circle"/>
          <p:cNvSpPr/>
          <p:nvPr/>
        </p:nvSpPr>
        <p:spPr>
          <a:xfrm>
            <a:off x="9395738" y="5868058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56" name="Content Placeholder 2"/>
          <p:cNvSpPr txBox="1"/>
          <p:nvPr/>
        </p:nvSpPr>
        <p:spPr>
          <a:xfrm>
            <a:off x="9223716" y="571156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2259" name="Group"/>
          <p:cNvGrpSpPr/>
          <p:nvPr/>
        </p:nvGrpSpPr>
        <p:grpSpPr>
          <a:xfrm>
            <a:off x="2108675" y="4694521"/>
            <a:ext cx="852044" cy="820984"/>
            <a:chOff x="0" y="0"/>
            <a:chExt cx="852043" cy="820983"/>
          </a:xfrm>
        </p:grpSpPr>
        <p:sp>
          <p:nvSpPr>
            <p:cNvPr id="225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5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sp>
        <p:nvSpPr>
          <p:cNvPr id="2260" name="Circle"/>
          <p:cNvSpPr/>
          <p:nvPr/>
        </p:nvSpPr>
        <p:spPr>
          <a:xfrm>
            <a:off x="2280697" y="3833965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61" name="Content Placeholder 2"/>
          <p:cNvSpPr txBox="1"/>
          <p:nvPr/>
        </p:nvSpPr>
        <p:spPr>
          <a:xfrm>
            <a:off x="2108675" y="367747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62" name="Circle"/>
          <p:cNvSpPr/>
          <p:nvPr/>
        </p:nvSpPr>
        <p:spPr>
          <a:xfrm>
            <a:off x="2280697" y="2816919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63" name="Content Placeholder 2"/>
          <p:cNvSpPr txBox="1"/>
          <p:nvPr/>
        </p:nvSpPr>
        <p:spPr>
          <a:xfrm>
            <a:off x="2108675" y="2660427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64" name="Circle"/>
          <p:cNvSpPr/>
          <p:nvPr/>
        </p:nvSpPr>
        <p:spPr>
          <a:xfrm>
            <a:off x="2280697" y="1799872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65" name="Content Placeholder 2"/>
          <p:cNvSpPr txBox="1"/>
          <p:nvPr/>
        </p:nvSpPr>
        <p:spPr>
          <a:xfrm>
            <a:off x="2108675" y="16433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266" name="Circle"/>
          <p:cNvSpPr/>
          <p:nvPr/>
        </p:nvSpPr>
        <p:spPr>
          <a:xfrm>
            <a:off x="2280697" y="782826"/>
            <a:ext cx="508001" cy="508001"/>
          </a:xfrm>
          <a:prstGeom prst="ellipse">
            <a:avLst/>
          </a:prstGeom>
          <a:solidFill>
            <a:schemeClr val="accent6">
              <a:lumOff val="-956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67" name="Content Placeholder 2"/>
          <p:cNvSpPr txBox="1"/>
          <p:nvPr/>
        </p:nvSpPr>
        <p:spPr>
          <a:xfrm>
            <a:off x="2108675" y="62633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grpSp>
        <p:nvGrpSpPr>
          <p:cNvPr id="2270" name="Group"/>
          <p:cNvGrpSpPr/>
          <p:nvPr/>
        </p:nvGrpSpPr>
        <p:grpSpPr>
          <a:xfrm>
            <a:off x="3132532" y="4694521"/>
            <a:ext cx="852044" cy="820984"/>
            <a:chOff x="0" y="0"/>
            <a:chExt cx="852043" cy="820983"/>
          </a:xfrm>
        </p:grpSpPr>
        <p:sp>
          <p:nvSpPr>
            <p:cNvPr id="226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6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</a:t>
              </a:r>
            </a:p>
          </p:txBody>
        </p:sp>
      </p:grpSp>
      <p:grpSp>
        <p:nvGrpSpPr>
          <p:cNvPr id="2273" name="Group"/>
          <p:cNvGrpSpPr/>
          <p:nvPr/>
        </p:nvGrpSpPr>
        <p:grpSpPr>
          <a:xfrm>
            <a:off x="4141544" y="4694521"/>
            <a:ext cx="852044" cy="820984"/>
            <a:chOff x="0" y="0"/>
            <a:chExt cx="852043" cy="820983"/>
          </a:xfrm>
        </p:grpSpPr>
        <p:sp>
          <p:nvSpPr>
            <p:cNvPr id="227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7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2276" name="Group"/>
          <p:cNvGrpSpPr/>
          <p:nvPr/>
        </p:nvGrpSpPr>
        <p:grpSpPr>
          <a:xfrm>
            <a:off x="5157978" y="4694521"/>
            <a:ext cx="852044" cy="820984"/>
            <a:chOff x="0" y="0"/>
            <a:chExt cx="852043" cy="820983"/>
          </a:xfrm>
        </p:grpSpPr>
        <p:sp>
          <p:nvSpPr>
            <p:cNvPr id="227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7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2279" name="Group"/>
          <p:cNvGrpSpPr/>
          <p:nvPr/>
        </p:nvGrpSpPr>
        <p:grpSpPr>
          <a:xfrm>
            <a:off x="6178124" y="4694521"/>
            <a:ext cx="852044" cy="820984"/>
            <a:chOff x="0" y="0"/>
            <a:chExt cx="852043" cy="820983"/>
          </a:xfrm>
        </p:grpSpPr>
        <p:sp>
          <p:nvSpPr>
            <p:cNvPr id="227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7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2282" name="Group"/>
          <p:cNvGrpSpPr/>
          <p:nvPr/>
        </p:nvGrpSpPr>
        <p:grpSpPr>
          <a:xfrm>
            <a:off x="7190846" y="4694521"/>
            <a:ext cx="852044" cy="820984"/>
            <a:chOff x="0" y="0"/>
            <a:chExt cx="852043" cy="820983"/>
          </a:xfrm>
        </p:grpSpPr>
        <p:sp>
          <p:nvSpPr>
            <p:cNvPr id="228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8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sp>
        <p:nvSpPr>
          <p:cNvPr id="2283" name="Circle"/>
          <p:cNvSpPr/>
          <p:nvPr/>
        </p:nvSpPr>
        <p:spPr>
          <a:xfrm>
            <a:off x="8383118" y="4851012"/>
            <a:ext cx="508001" cy="508001"/>
          </a:xfrm>
          <a:prstGeom prst="ellipse">
            <a:avLst/>
          </a:prstGeom>
          <a:solidFill>
            <a:srgbClr val="A12E3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84" name="Content Placeholder 2"/>
          <p:cNvSpPr txBox="1"/>
          <p:nvPr/>
        </p:nvSpPr>
        <p:spPr>
          <a:xfrm>
            <a:off x="8211097" y="469452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900">
                <a:solidFill>
                  <a:srgbClr val="FFFFFF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grpSp>
        <p:nvGrpSpPr>
          <p:cNvPr id="2287" name="Group"/>
          <p:cNvGrpSpPr/>
          <p:nvPr/>
        </p:nvGrpSpPr>
        <p:grpSpPr>
          <a:xfrm>
            <a:off x="9211098" y="4694521"/>
            <a:ext cx="852044" cy="820984"/>
            <a:chOff x="0" y="0"/>
            <a:chExt cx="852043" cy="820983"/>
          </a:xfrm>
        </p:grpSpPr>
        <p:sp>
          <p:nvSpPr>
            <p:cNvPr id="228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8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</a:t>
              </a:r>
            </a:p>
          </p:txBody>
        </p:sp>
      </p:grpSp>
      <p:grpSp>
        <p:nvGrpSpPr>
          <p:cNvPr id="2290" name="Group"/>
          <p:cNvGrpSpPr/>
          <p:nvPr/>
        </p:nvGrpSpPr>
        <p:grpSpPr>
          <a:xfrm>
            <a:off x="3128821" y="3677473"/>
            <a:ext cx="852044" cy="820985"/>
            <a:chOff x="0" y="0"/>
            <a:chExt cx="852043" cy="820983"/>
          </a:xfrm>
        </p:grpSpPr>
        <p:sp>
          <p:nvSpPr>
            <p:cNvPr id="228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8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</a:t>
              </a:r>
            </a:p>
          </p:txBody>
        </p:sp>
      </p:grpSp>
      <p:grpSp>
        <p:nvGrpSpPr>
          <p:cNvPr id="2293" name="Group"/>
          <p:cNvGrpSpPr/>
          <p:nvPr/>
        </p:nvGrpSpPr>
        <p:grpSpPr>
          <a:xfrm>
            <a:off x="4137832" y="3677473"/>
            <a:ext cx="852045" cy="820985"/>
            <a:chOff x="0" y="0"/>
            <a:chExt cx="852043" cy="820983"/>
          </a:xfrm>
        </p:grpSpPr>
        <p:sp>
          <p:nvSpPr>
            <p:cNvPr id="229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9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2296" name="Group"/>
          <p:cNvGrpSpPr/>
          <p:nvPr/>
        </p:nvGrpSpPr>
        <p:grpSpPr>
          <a:xfrm>
            <a:off x="5154267" y="3677473"/>
            <a:ext cx="852044" cy="820985"/>
            <a:chOff x="0" y="0"/>
            <a:chExt cx="852043" cy="820983"/>
          </a:xfrm>
        </p:grpSpPr>
        <p:sp>
          <p:nvSpPr>
            <p:cNvPr id="229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9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</a:t>
              </a:r>
            </a:p>
          </p:txBody>
        </p:sp>
      </p:grpSp>
      <p:grpSp>
        <p:nvGrpSpPr>
          <p:cNvPr id="2299" name="Group"/>
          <p:cNvGrpSpPr/>
          <p:nvPr/>
        </p:nvGrpSpPr>
        <p:grpSpPr>
          <a:xfrm>
            <a:off x="6178228" y="3677473"/>
            <a:ext cx="852044" cy="820985"/>
            <a:chOff x="0" y="0"/>
            <a:chExt cx="852043" cy="820983"/>
          </a:xfrm>
        </p:grpSpPr>
        <p:sp>
          <p:nvSpPr>
            <p:cNvPr id="229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rgbClr val="A12E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9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۰</a:t>
              </a:r>
            </a:p>
          </p:txBody>
        </p:sp>
      </p:grpSp>
      <p:grpSp>
        <p:nvGrpSpPr>
          <p:cNvPr id="2302" name="Group"/>
          <p:cNvGrpSpPr/>
          <p:nvPr/>
        </p:nvGrpSpPr>
        <p:grpSpPr>
          <a:xfrm>
            <a:off x="7190846" y="3677473"/>
            <a:ext cx="852044" cy="820985"/>
            <a:chOff x="0" y="0"/>
            <a:chExt cx="852043" cy="820983"/>
          </a:xfrm>
        </p:grpSpPr>
        <p:sp>
          <p:nvSpPr>
            <p:cNvPr id="230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0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2305" name="Group"/>
          <p:cNvGrpSpPr/>
          <p:nvPr/>
        </p:nvGrpSpPr>
        <p:grpSpPr>
          <a:xfrm>
            <a:off x="8211097" y="3677473"/>
            <a:ext cx="852044" cy="820985"/>
            <a:chOff x="0" y="0"/>
            <a:chExt cx="852043" cy="820983"/>
          </a:xfrm>
        </p:grpSpPr>
        <p:sp>
          <p:nvSpPr>
            <p:cNvPr id="230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0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۶</a:t>
              </a:r>
            </a:p>
          </p:txBody>
        </p:sp>
      </p:grpSp>
      <p:grpSp>
        <p:nvGrpSpPr>
          <p:cNvPr id="2308" name="Group"/>
          <p:cNvGrpSpPr/>
          <p:nvPr/>
        </p:nvGrpSpPr>
        <p:grpSpPr>
          <a:xfrm>
            <a:off x="9211098" y="3677473"/>
            <a:ext cx="852044" cy="820985"/>
            <a:chOff x="0" y="0"/>
            <a:chExt cx="852043" cy="820983"/>
          </a:xfrm>
        </p:grpSpPr>
        <p:sp>
          <p:nvSpPr>
            <p:cNvPr id="230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0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۷</a:t>
              </a:r>
            </a:p>
          </p:txBody>
        </p:sp>
      </p:grpSp>
      <p:grpSp>
        <p:nvGrpSpPr>
          <p:cNvPr id="2311" name="Group"/>
          <p:cNvGrpSpPr/>
          <p:nvPr/>
        </p:nvGrpSpPr>
        <p:grpSpPr>
          <a:xfrm>
            <a:off x="3132532" y="2660427"/>
            <a:ext cx="852044" cy="820984"/>
            <a:chOff x="0" y="0"/>
            <a:chExt cx="852043" cy="820983"/>
          </a:xfrm>
        </p:grpSpPr>
        <p:sp>
          <p:nvSpPr>
            <p:cNvPr id="230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1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</a:t>
              </a:r>
            </a:p>
          </p:txBody>
        </p:sp>
      </p:grpSp>
      <p:grpSp>
        <p:nvGrpSpPr>
          <p:cNvPr id="2314" name="Group"/>
          <p:cNvGrpSpPr/>
          <p:nvPr/>
        </p:nvGrpSpPr>
        <p:grpSpPr>
          <a:xfrm>
            <a:off x="4142285" y="2660427"/>
            <a:ext cx="852045" cy="820984"/>
            <a:chOff x="0" y="0"/>
            <a:chExt cx="852043" cy="820983"/>
          </a:xfrm>
        </p:grpSpPr>
        <p:sp>
          <p:nvSpPr>
            <p:cNvPr id="231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1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</a:t>
              </a:r>
            </a:p>
          </p:txBody>
        </p:sp>
      </p:grpSp>
      <p:grpSp>
        <p:nvGrpSpPr>
          <p:cNvPr id="2317" name="Group"/>
          <p:cNvGrpSpPr/>
          <p:nvPr/>
        </p:nvGrpSpPr>
        <p:grpSpPr>
          <a:xfrm>
            <a:off x="5158720" y="2660427"/>
            <a:ext cx="852044" cy="820984"/>
            <a:chOff x="0" y="0"/>
            <a:chExt cx="852043" cy="820983"/>
          </a:xfrm>
        </p:grpSpPr>
        <p:sp>
          <p:nvSpPr>
            <p:cNvPr id="231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1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۲۰</a:t>
              </a:r>
            </a:p>
          </p:txBody>
        </p:sp>
      </p:grpSp>
      <p:grpSp>
        <p:nvGrpSpPr>
          <p:cNvPr id="2320" name="Group"/>
          <p:cNvGrpSpPr/>
          <p:nvPr/>
        </p:nvGrpSpPr>
        <p:grpSpPr>
          <a:xfrm>
            <a:off x="7195299" y="2660427"/>
            <a:ext cx="852044" cy="820984"/>
            <a:chOff x="0" y="0"/>
            <a:chExt cx="852043" cy="820983"/>
          </a:xfrm>
        </p:grpSpPr>
        <p:sp>
          <p:nvSpPr>
            <p:cNvPr id="231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1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۲۶</a:t>
              </a:r>
            </a:p>
          </p:txBody>
        </p:sp>
      </p:grpSp>
      <p:grpSp>
        <p:nvGrpSpPr>
          <p:cNvPr id="2323" name="Group"/>
          <p:cNvGrpSpPr/>
          <p:nvPr/>
        </p:nvGrpSpPr>
        <p:grpSpPr>
          <a:xfrm>
            <a:off x="8215550" y="2660427"/>
            <a:ext cx="852044" cy="820984"/>
            <a:chOff x="0" y="0"/>
            <a:chExt cx="852043" cy="820983"/>
          </a:xfrm>
        </p:grpSpPr>
        <p:sp>
          <p:nvSpPr>
            <p:cNvPr id="232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2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۳۲</a:t>
              </a:r>
            </a:p>
          </p:txBody>
        </p:sp>
      </p:grpSp>
      <p:grpSp>
        <p:nvGrpSpPr>
          <p:cNvPr id="2326" name="Group"/>
          <p:cNvGrpSpPr/>
          <p:nvPr/>
        </p:nvGrpSpPr>
        <p:grpSpPr>
          <a:xfrm>
            <a:off x="9215551" y="2660427"/>
            <a:ext cx="852044" cy="820984"/>
            <a:chOff x="0" y="0"/>
            <a:chExt cx="852043" cy="820983"/>
          </a:xfrm>
        </p:grpSpPr>
        <p:sp>
          <p:nvSpPr>
            <p:cNvPr id="232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2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۳۹</a:t>
              </a:r>
            </a:p>
          </p:txBody>
        </p:sp>
      </p:grpSp>
      <p:grpSp>
        <p:nvGrpSpPr>
          <p:cNvPr id="2329" name="Group"/>
          <p:cNvGrpSpPr/>
          <p:nvPr/>
        </p:nvGrpSpPr>
        <p:grpSpPr>
          <a:xfrm>
            <a:off x="6174413" y="2660427"/>
            <a:ext cx="852044" cy="820984"/>
            <a:chOff x="0" y="0"/>
            <a:chExt cx="852043" cy="820983"/>
          </a:xfrm>
        </p:grpSpPr>
        <p:sp>
          <p:nvSpPr>
            <p:cNvPr id="232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2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۲۰</a:t>
              </a:r>
            </a:p>
          </p:txBody>
        </p:sp>
      </p:grpSp>
      <p:grpSp>
        <p:nvGrpSpPr>
          <p:cNvPr id="2332" name="Group"/>
          <p:cNvGrpSpPr/>
          <p:nvPr/>
        </p:nvGrpSpPr>
        <p:grpSpPr>
          <a:xfrm>
            <a:off x="3132903" y="1643381"/>
            <a:ext cx="852044" cy="820984"/>
            <a:chOff x="0" y="0"/>
            <a:chExt cx="852043" cy="820983"/>
          </a:xfrm>
        </p:grpSpPr>
        <p:sp>
          <p:nvSpPr>
            <p:cNvPr id="233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3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</a:t>
              </a:r>
            </a:p>
          </p:txBody>
        </p:sp>
      </p:grpSp>
      <p:grpSp>
        <p:nvGrpSpPr>
          <p:cNvPr id="2335" name="Group"/>
          <p:cNvGrpSpPr/>
          <p:nvPr/>
        </p:nvGrpSpPr>
        <p:grpSpPr>
          <a:xfrm>
            <a:off x="4142656" y="1643381"/>
            <a:ext cx="852045" cy="820984"/>
            <a:chOff x="0" y="0"/>
            <a:chExt cx="852043" cy="820983"/>
          </a:xfrm>
        </p:grpSpPr>
        <p:sp>
          <p:nvSpPr>
            <p:cNvPr id="233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3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۱۵</a:t>
              </a:r>
            </a:p>
          </p:txBody>
        </p:sp>
      </p:grpSp>
      <p:grpSp>
        <p:nvGrpSpPr>
          <p:cNvPr id="2338" name="Group"/>
          <p:cNvGrpSpPr/>
          <p:nvPr/>
        </p:nvGrpSpPr>
        <p:grpSpPr>
          <a:xfrm>
            <a:off x="5159091" y="1643381"/>
            <a:ext cx="852044" cy="820984"/>
            <a:chOff x="0" y="0"/>
            <a:chExt cx="852043" cy="820983"/>
          </a:xfrm>
        </p:grpSpPr>
        <p:sp>
          <p:nvSpPr>
            <p:cNvPr id="233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3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۳۵</a:t>
              </a:r>
            </a:p>
          </p:txBody>
        </p:sp>
      </p:grpSp>
      <p:grpSp>
        <p:nvGrpSpPr>
          <p:cNvPr id="2341" name="Group"/>
          <p:cNvGrpSpPr/>
          <p:nvPr/>
        </p:nvGrpSpPr>
        <p:grpSpPr>
          <a:xfrm>
            <a:off x="7195670" y="1643381"/>
            <a:ext cx="852045" cy="820984"/>
            <a:chOff x="0" y="0"/>
            <a:chExt cx="852043" cy="820983"/>
          </a:xfrm>
        </p:grpSpPr>
        <p:sp>
          <p:nvSpPr>
            <p:cNvPr id="233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4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۸۱</a:t>
              </a:r>
            </a:p>
          </p:txBody>
        </p:sp>
      </p:grpSp>
      <p:grpSp>
        <p:nvGrpSpPr>
          <p:cNvPr id="2344" name="Group"/>
          <p:cNvGrpSpPr/>
          <p:nvPr/>
        </p:nvGrpSpPr>
        <p:grpSpPr>
          <a:xfrm>
            <a:off x="8215921" y="1643381"/>
            <a:ext cx="852045" cy="820984"/>
            <a:chOff x="0" y="0"/>
            <a:chExt cx="852043" cy="820983"/>
          </a:xfrm>
        </p:grpSpPr>
        <p:sp>
          <p:nvSpPr>
            <p:cNvPr id="2342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43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۱۱۳</a:t>
              </a:r>
            </a:p>
          </p:txBody>
        </p:sp>
      </p:grpSp>
      <p:grpSp>
        <p:nvGrpSpPr>
          <p:cNvPr id="2347" name="Group"/>
          <p:cNvGrpSpPr/>
          <p:nvPr/>
        </p:nvGrpSpPr>
        <p:grpSpPr>
          <a:xfrm>
            <a:off x="6174783" y="1643381"/>
            <a:ext cx="852045" cy="820984"/>
            <a:chOff x="0" y="0"/>
            <a:chExt cx="852043" cy="820983"/>
          </a:xfrm>
        </p:grpSpPr>
        <p:sp>
          <p:nvSpPr>
            <p:cNvPr id="2345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46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۵۵</a:t>
              </a:r>
            </a:p>
          </p:txBody>
        </p:sp>
      </p:grpSp>
      <p:grpSp>
        <p:nvGrpSpPr>
          <p:cNvPr id="2350" name="Group"/>
          <p:cNvGrpSpPr/>
          <p:nvPr/>
        </p:nvGrpSpPr>
        <p:grpSpPr>
          <a:xfrm>
            <a:off x="9211098" y="1643381"/>
            <a:ext cx="852044" cy="820984"/>
            <a:chOff x="0" y="0"/>
            <a:chExt cx="852043" cy="820983"/>
          </a:xfrm>
        </p:grpSpPr>
        <p:sp>
          <p:nvSpPr>
            <p:cNvPr id="2348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49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۱۵۲</a:t>
              </a:r>
            </a:p>
          </p:txBody>
        </p:sp>
      </p:grpSp>
      <p:grpSp>
        <p:nvGrpSpPr>
          <p:cNvPr id="2353" name="Group"/>
          <p:cNvGrpSpPr/>
          <p:nvPr/>
        </p:nvGrpSpPr>
        <p:grpSpPr>
          <a:xfrm>
            <a:off x="3125109" y="600934"/>
            <a:ext cx="852044" cy="820984"/>
            <a:chOff x="0" y="0"/>
            <a:chExt cx="852043" cy="820983"/>
          </a:xfrm>
        </p:grpSpPr>
        <p:sp>
          <p:nvSpPr>
            <p:cNvPr id="2351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rgbClr val="A12E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52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۰</a:t>
              </a:r>
            </a:p>
          </p:txBody>
        </p:sp>
      </p:grpSp>
      <p:grpSp>
        <p:nvGrpSpPr>
          <p:cNvPr id="2356" name="Group"/>
          <p:cNvGrpSpPr/>
          <p:nvPr/>
        </p:nvGrpSpPr>
        <p:grpSpPr>
          <a:xfrm>
            <a:off x="4145359" y="626334"/>
            <a:ext cx="852044" cy="820984"/>
            <a:chOff x="0" y="0"/>
            <a:chExt cx="852043" cy="820983"/>
          </a:xfrm>
        </p:grpSpPr>
        <p:sp>
          <p:nvSpPr>
            <p:cNvPr id="2354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55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۱۵</a:t>
              </a:r>
            </a:p>
          </p:txBody>
        </p:sp>
      </p:grpSp>
      <p:grpSp>
        <p:nvGrpSpPr>
          <p:cNvPr id="2359" name="Group"/>
          <p:cNvGrpSpPr/>
          <p:nvPr/>
        </p:nvGrpSpPr>
        <p:grpSpPr>
          <a:xfrm>
            <a:off x="5161793" y="626334"/>
            <a:ext cx="852045" cy="820984"/>
            <a:chOff x="0" y="0"/>
            <a:chExt cx="852043" cy="820983"/>
          </a:xfrm>
        </p:grpSpPr>
        <p:sp>
          <p:nvSpPr>
            <p:cNvPr id="2357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58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9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۵۰</a:t>
              </a:r>
            </a:p>
          </p:txBody>
        </p:sp>
      </p:grpSp>
      <p:grpSp>
        <p:nvGrpSpPr>
          <p:cNvPr id="2362" name="Group"/>
          <p:cNvGrpSpPr/>
          <p:nvPr/>
        </p:nvGrpSpPr>
        <p:grpSpPr>
          <a:xfrm>
            <a:off x="7198373" y="626334"/>
            <a:ext cx="852045" cy="820984"/>
            <a:chOff x="0" y="0"/>
            <a:chExt cx="852043" cy="820983"/>
          </a:xfrm>
        </p:grpSpPr>
        <p:sp>
          <p:nvSpPr>
            <p:cNvPr id="2360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61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۱۸۶</a:t>
              </a:r>
            </a:p>
          </p:txBody>
        </p:sp>
      </p:grpSp>
      <p:grpSp>
        <p:nvGrpSpPr>
          <p:cNvPr id="2365" name="Group"/>
          <p:cNvGrpSpPr/>
          <p:nvPr/>
        </p:nvGrpSpPr>
        <p:grpSpPr>
          <a:xfrm>
            <a:off x="8218624" y="626334"/>
            <a:ext cx="852045" cy="820984"/>
            <a:chOff x="0" y="0"/>
            <a:chExt cx="852043" cy="820983"/>
          </a:xfrm>
        </p:grpSpPr>
        <p:sp>
          <p:nvSpPr>
            <p:cNvPr id="2363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64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۲۹۹</a:t>
              </a:r>
            </a:p>
          </p:txBody>
        </p:sp>
      </p:grpSp>
      <p:grpSp>
        <p:nvGrpSpPr>
          <p:cNvPr id="2368" name="Group"/>
          <p:cNvGrpSpPr/>
          <p:nvPr/>
        </p:nvGrpSpPr>
        <p:grpSpPr>
          <a:xfrm>
            <a:off x="6177486" y="626334"/>
            <a:ext cx="852044" cy="820984"/>
            <a:chOff x="0" y="0"/>
            <a:chExt cx="852043" cy="820983"/>
          </a:xfrm>
        </p:grpSpPr>
        <p:sp>
          <p:nvSpPr>
            <p:cNvPr id="2366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67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۱۰۵</a:t>
              </a:r>
            </a:p>
          </p:txBody>
        </p:sp>
      </p:grpSp>
      <p:grpSp>
        <p:nvGrpSpPr>
          <p:cNvPr id="2371" name="Group"/>
          <p:cNvGrpSpPr/>
          <p:nvPr/>
        </p:nvGrpSpPr>
        <p:grpSpPr>
          <a:xfrm>
            <a:off x="9213801" y="626334"/>
            <a:ext cx="852044" cy="820984"/>
            <a:chOff x="0" y="0"/>
            <a:chExt cx="852043" cy="820983"/>
          </a:xfrm>
        </p:grpSpPr>
        <p:sp>
          <p:nvSpPr>
            <p:cNvPr id="2369" name="Circle"/>
            <p:cNvSpPr/>
            <p:nvPr/>
          </p:nvSpPr>
          <p:spPr>
            <a:xfrm>
              <a:off x="172021" y="156491"/>
              <a:ext cx="508001" cy="508001"/>
            </a:xfrm>
            <a:prstGeom prst="ellipse">
              <a:avLst/>
            </a:prstGeom>
            <a:solidFill>
              <a:schemeClr val="accent6">
                <a:lumOff val="-95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70" name="Content Placeholder 2"/>
            <p:cNvSpPr txBox="1"/>
            <p:nvPr/>
          </p:nvSpPr>
          <p:spPr>
            <a:xfrm>
              <a:off x="0" y="0"/>
              <a:ext cx="852044" cy="820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353" rtl="1">
                <a:lnSpc>
                  <a:spcPct val="90000"/>
                </a:lnSpc>
                <a:spcBef>
                  <a:spcPts val="1000"/>
                </a:spcBef>
                <a:defRPr sz="2200">
                  <a:solidFill>
                    <a:srgbClr val="FFFFFF"/>
                  </a:solidFill>
                  <a:latin typeface="Sahel"/>
                  <a:ea typeface="Sahel"/>
                  <a:cs typeface="Sahel"/>
                  <a:sym typeface="Sahel"/>
                </a:defRPr>
              </a:lvl1pPr>
            </a:lstStyle>
            <a:p>
              <a:pPr/>
              <a:r>
                <a:t>۴۵۱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تعداد مسیرها</a:t>
            </a:r>
          </a:p>
        </p:txBody>
      </p:sp>
      <p:sp>
        <p:nvSpPr>
          <p:cNvPr id="2374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ابعاد صفحه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همچنین وضعیت بلوک‌ها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 را بخوان.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مقادیر اولیه‌ی صفر در نظر بگیر.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s[0][0]=1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b[i][0]==1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s[i][0] = s[i-1][0]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b[0][j]==1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s[0][j] = s[0][j-1]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1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  <a:r>
              <a:t>:</a:t>
            </a:r>
          </a:p>
          <a:p>
            <a:pPr lvl="2" marL="0" indent="694908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b[i][j]==1 </a:t>
            </a:r>
            <a:r>
              <a:t>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s[i][j] = s[i-1][j] + s[i][j-1]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تعداد مسیرها</a:t>
            </a:r>
          </a:p>
        </p:txBody>
      </p:sp>
      <p:sp>
        <p:nvSpPr>
          <p:cNvPr id="2377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ابعاد صفحه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همچنین وضعیت بلوک‌ها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 را بخوان.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مقادیر اولیه‌ی صفر در نظر بگیر.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s[0][0]=1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b[i][0]==1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s[i][0] = s[i-1][0]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b[0][j]==1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s[0][j] = s[0][j-1]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1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  <a:r>
              <a:t>:</a:t>
            </a:r>
          </a:p>
          <a:p>
            <a:pPr lvl="2" marL="0" indent="694908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b[i][j]==1 </a:t>
            </a:r>
            <a:r>
              <a:t>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s[i][j] = s[i-1][j] + s[i][j-1]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تعداد مسیرها</a:t>
            </a:r>
          </a:p>
        </p:txBody>
      </p:sp>
      <p:sp>
        <p:nvSpPr>
          <p:cNvPr id="2380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ابعاد صفحه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همچنین وضعیت بلوک‌ها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 را بخوان.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مقادیر اولیه‌ی صفر در نظر بگیر.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s[0][0]=1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b[i][0]==1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s[i][0] = s[i-1][0]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b[0][j]==1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s[0][j] = s[0][j-1]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1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  <a:r>
              <a:t>:</a:t>
            </a:r>
          </a:p>
          <a:p>
            <a:pPr lvl="2" marL="0" indent="694908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b[i][j]==1 </a:t>
            </a:r>
            <a:r>
              <a:t>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s[i][j] = s[i-1][j] + s[i][j-1]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تعداد مسیرها</a:t>
            </a:r>
          </a:p>
        </p:txBody>
      </p:sp>
      <p:sp>
        <p:nvSpPr>
          <p:cNvPr id="2383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ابعاد صفحه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همچنین وضعیت بلوک‌ها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 را بخوان.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مقادیر اولیه‌ی صفر در نظر بگیر.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s[0][0]=1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b[i][0]==1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s[i][0] = s[i-1][0]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b[0][j]==1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s[0][j] = s[0][j-1]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1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  <a:r>
              <a:t>:</a:t>
            </a:r>
          </a:p>
          <a:p>
            <a:pPr lvl="2" marL="0" indent="694908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b[i][j]==1 </a:t>
            </a:r>
            <a:r>
              <a:t>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s[i][j] = s[i-1][j] + s[i][j-1]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تعداد مسیرها</a:t>
            </a:r>
          </a:p>
        </p:txBody>
      </p:sp>
      <p:sp>
        <p:nvSpPr>
          <p:cNvPr id="2386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ابعاد صفحه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همچنین وضعیت بلوک‌ها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 را بخوان.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مقادیر اولیه‌ی صفر در نظر بگیر.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s[0][0]=1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b[i][0]==1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s[i][0] = s[i-1][0]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b[0][j]==1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s[0][j] = s[0][j-1]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1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  <a:r>
              <a:t>:</a:t>
            </a:r>
          </a:p>
          <a:p>
            <a:pPr lvl="2" marL="0" indent="694908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b[i][j]==1 </a:t>
            </a:r>
            <a:r>
              <a:t>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s[i][j] = s[i-1][j] + s[i][j-1]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تعداد مسیرها</a:t>
            </a:r>
          </a:p>
        </p:txBody>
      </p:sp>
      <p:sp>
        <p:nvSpPr>
          <p:cNvPr id="2389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ابعاد صفحه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همچنین وضعیت بلوک‌ها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 را بخوان.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مقادیر اولیه‌ی صفر در نظر بگیر.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s[0][0]=1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b[i][0]==1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s[i][0] = s[i-1][0]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b[0][j]==1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s[0][j] = s[0][j-1]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1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  <a:r>
              <a:t>:</a:t>
            </a:r>
          </a:p>
          <a:p>
            <a:pPr lvl="2" marL="0" indent="694908" defTabSz="694909" rtl="1">
              <a:spcBef>
                <a:spcPts val="700"/>
              </a:spcBef>
              <a:buSzTx/>
              <a:buNone/>
              <a:defRPr sz="212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b[i][j]==1 </a:t>
            </a:r>
            <a:r>
              <a:t>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s[i][j] = s[i-1][j] + s[i][j-1]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یافتن تعداد مسیرها</a:t>
            </a:r>
          </a:p>
        </p:txBody>
      </p:sp>
      <p:sp>
        <p:nvSpPr>
          <p:cNvPr id="2392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ابعاد صفحه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همچنین وضعیت بلوک‌ها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 را بخوان.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و مقادیر اولیه‌ی صفر در نظر بگیر.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s[0][0]=1</a:t>
            </a: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b[i][0]==1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s[i][0] = s[i-1][0]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b[0][j]==1</a:t>
            </a:r>
            <a:r>
              <a:t> 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s[0][j] = s[0][j-1]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173727" indent="-173727" defTabSz="694909" rtl="1">
              <a:spcBef>
                <a:spcPts val="700"/>
              </a:spcBef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m-1</a:t>
            </a:r>
            <a:r>
              <a:t>:</a:t>
            </a:r>
          </a:p>
          <a:p>
            <a:pPr lvl="1" marL="0" indent="347454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1 تا n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-1</a:t>
            </a:r>
            <a:r>
              <a:t>:</a:t>
            </a:r>
          </a:p>
          <a:p>
            <a:pPr lvl="2" marL="0" indent="694908" defTabSz="694909" rtl="1">
              <a:spcBef>
                <a:spcPts val="700"/>
              </a:spcBef>
              <a:buSzTx/>
              <a:buNone/>
              <a:defRPr sz="212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b[i][j]==1 </a:t>
            </a:r>
            <a:r>
              <a:t>آنگاه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s[i][j] = s[i-1][j] + s[i][j-1]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حریصانه زندگی کنیم :)</a:t>
            </a:r>
          </a:p>
        </p:txBody>
      </p:sp>
      <p:sp>
        <p:nvSpPr>
          <p:cNvPr id="458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۲۰۰</a:t>
            </a:r>
          </a:p>
        </p:txBody>
      </p:sp>
      <p:sp>
        <p:nvSpPr>
          <p:cNvPr id="459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460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469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70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471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472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73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474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75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76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77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478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79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80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81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482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83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4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5" name="Rounded Rectangle"/>
          <p:cNvSpPr/>
          <p:nvPr/>
        </p:nvSpPr>
        <p:spPr>
          <a:xfrm>
            <a:off x="6266608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6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وقت کدزدن :)"/>
          <p:cNvSpPr txBox="1"/>
          <p:nvPr>
            <p:ph type="body" sz="half" idx="1"/>
          </p:nvPr>
        </p:nvSpPr>
        <p:spPr>
          <a:xfrm>
            <a:off x="210663" y="2294841"/>
            <a:ext cx="11770674" cy="2268318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5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وقت کدزدن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برگردیم به مساله‌ی کوله‌پشتی</a:t>
            </a:r>
          </a:p>
        </p:txBody>
      </p:sp>
      <p:pic>
        <p:nvPicPr>
          <p:cNvPr id="2397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8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9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0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3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4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2405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2406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07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408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2409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410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2411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12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13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14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415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2416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17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418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419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420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pic>
        <p:nvPicPr>
          <p:cNvPr id="242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کالاها را شماره‌گذاری می‌کنیم.</a:t>
            </a:r>
          </a:p>
        </p:txBody>
      </p:sp>
      <p:pic>
        <p:nvPicPr>
          <p:cNvPr id="242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5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6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7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0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1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2433" name="Content Placeholder 2"/>
          <p:cNvSpPr txBox="1"/>
          <p:nvPr/>
        </p:nvSpPr>
        <p:spPr>
          <a:xfrm>
            <a:off x="4685573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434" name="Content Placeholder 2"/>
          <p:cNvSpPr txBox="1"/>
          <p:nvPr/>
        </p:nvSpPr>
        <p:spPr>
          <a:xfrm>
            <a:off x="6632533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35" name="Content Placeholder 2"/>
          <p:cNvSpPr txBox="1"/>
          <p:nvPr/>
        </p:nvSpPr>
        <p:spPr>
          <a:xfrm>
            <a:off x="8579494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36" name="Content Placeholder 2"/>
          <p:cNvSpPr txBox="1"/>
          <p:nvPr/>
        </p:nvSpPr>
        <p:spPr>
          <a:xfrm>
            <a:off x="10526455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37" name="Content Placeholder 2"/>
          <p:cNvSpPr txBox="1"/>
          <p:nvPr/>
        </p:nvSpPr>
        <p:spPr>
          <a:xfrm>
            <a:off x="4685573" y="557224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38" name="Content Placeholder 2"/>
          <p:cNvSpPr txBox="1"/>
          <p:nvPr/>
        </p:nvSpPr>
        <p:spPr>
          <a:xfrm>
            <a:off x="6632533" y="5572245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439" name="Content Placeholder 2"/>
          <p:cNvSpPr txBox="1"/>
          <p:nvPr/>
        </p:nvSpPr>
        <p:spPr>
          <a:xfrm>
            <a:off x="8579494" y="5572245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440" name="Content Placeholder 2"/>
          <p:cNvSpPr txBox="1"/>
          <p:nvPr/>
        </p:nvSpPr>
        <p:spPr>
          <a:xfrm>
            <a:off x="10512890" y="5572245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786344" rtl="1">
              <a:lnSpc>
                <a:spcPct val="90000"/>
              </a:lnSpc>
              <a:spcBef>
                <a:spcPts val="800"/>
              </a:spcBef>
              <a:defRPr b="1" sz="2752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به ازای هر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دو متغیر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p[i]</a:t>
            </a:r>
            <a:r>
              <a:t> (قیمت) و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</a:t>
            </a:r>
            <a:r>
              <a:t> (وزن) در نظر می‌گیریم.</a:t>
            </a:r>
          </a:p>
        </p:txBody>
      </p:sp>
      <p:pic>
        <p:nvPicPr>
          <p:cNvPr id="2443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sp>
        <p:nvSpPr>
          <p:cNvPr id="2444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445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786344" rtl="1">
              <a:lnSpc>
                <a:spcPct val="90000"/>
              </a:lnSpc>
              <a:spcBef>
                <a:spcPts val="800"/>
              </a:spcBef>
              <a:defRPr b="1" sz="2752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به ازای هر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دو متغیر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p[i]</a:t>
            </a:r>
            <a:r>
              <a:t> (قیمت) و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</a:t>
            </a:r>
            <a:r>
              <a:t> (وزن) در نظر می‌گیریم.</a:t>
            </a:r>
          </a:p>
        </p:txBody>
      </p:sp>
      <p:pic>
        <p:nvPicPr>
          <p:cNvPr id="2448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sp>
        <p:nvSpPr>
          <p:cNvPr id="2449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450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2451" name="Content Placeholder 2"/>
          <p:cNvSpPr txBox="1"/>
          <p:nvPr/>
        </p:nvSpPr>
        <p:spPr>
          <a:xfrm>
            <a:off x="5805744" y="3579205"/>
            <a:ext cx="2520289" cy="1590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905210" rtl="1">
              <a:lnSpc>
                <a:spcPct val="90000"/>
              </a:lnSpc>
              <a:spcBef>
                <a:spcPts val="900"/>
              </a:spcBef>
              <a:defRPr sz="3663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pPr>
            <a:r>
              <a:t>p[1] = 20</a:t>
            </a:r>
          </a:p>
          <a:p>
            <a:pPr algn="ctr" defTabSz="905210" rtl="1">
              <a:lnSpc>
                <a:spcPct val="90000"/>
              </a:lnSpc>
              <a:spcBef>
                <a:spcPts val="900"/>
              </a:spcBef>
              <a:defRPr sz="3663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pPr>
            <a:r>
              <a:t>w[1] = 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چه تعریفی را برای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در نظر بگیریم؟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چه تعریفی را برای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در نظر بگیریم؟</a:t>
            </a:r>
          </a:p>
        </p:txBody>
      </p:sp>
      <p:sp>
        <p:nvSpPr>
          <p:cNvPr id="2456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0" indent="0" rtl="1"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برابر است با بیشترین مجموع قیمت کالاها که می‌توانیم در کوله‌پشتی قرار دهیم، اگر: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چه تعریفی را برای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در نظر بگیریم؟</a:t>
            </a:r>
          </a:p>
        </p:txBody>
      </p:sp>
      <p:sp>
        <p:nvSpPr>
          <p:cNvPr id="2459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0" indent="0" rtl="1"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برابر است با بیشترین مجموع قیمت کالاها که می‌توانیم در کوله‌پشتی قرار دهیم، اگر:</a:t>
            </a:r>
          </a:p>
          <a:p>
            <a:pPr lvl="2" marL="1142941" indent="-228588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فقط حق برداشتن کالاهای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0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را داشته باشیم.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چه تعریفی را برای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در نظر بگیریم؟</a:t>
            </a:r>
          </a:p>
        </p:txBody>
      </p:sp>
      <p:sp>
        <p:nvSpPr>
          <p:cNvPr id="2462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0" indent="0" rtl="1"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برابر است با بیشترین مجموع قیمت کالاها که می‌توانیم در کوله‌پشتی قرار دهیم، اگر:</a:t>
            </a:r>
          </a:p>
          <a:p>
            <a:pPr lvl="2" marL="1142941" indent="-228588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فقط حق برداشتن کالاهای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0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را داشته باشیم. </a:t>
            </a:r>
          </a:p>
          <a:p>
            <a:pPr lvl="2" marL="1142941" indent="-228588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ظرفیت کوله‌پشتی j باشد.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5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6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7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0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1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2472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2473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74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475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2476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477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2478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79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80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81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482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2483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84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485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486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487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pic>
        <p:nvPicPr>
          <p:cNvPr id="248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2489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04631" rtl="1">
              <a:lnSpc>
                <a:spcPct val="90000"/>
              </a:lnSpc>
              <a:spcBef>
                <a:spcPts val="800"/>
              </a:spcBef>
              <a:defRPr b="1" sz="2816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مثلا در حالتی که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i=2</a:t>
            </a:r>
            <a:r>
              <a:rPr b="0">
                <a:latin typeface="Vazir"/>
                <a:ea typeface="Vazir"/>
                <a:cs typeface="Vazir"/>
                <a:sym typeface="Vazir"/>
              </a:rPr>
              <a:t> </a:t>
            </a:r>
            <a:r>
              <a:t>و</a:t>
            </a:r>
            <a:r>
              <a:rPr b="0">
                <a:latin typeface="Vazir"/>
                <a:ea typeface="Vazir"/>
                <a:cs typeface="Vazir"/>
                <a:sym typeface="Vazir"/>
              </a:rPr>
              <a:t>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j=9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حریصانه زندگی کنیم :)</a:t>
            </a:r>
          </a:p>
        </p:txBody>
      </p:sp>
      <p:sp>
        <p:nvSpPr>
          <p:cNvPr id="490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۲۰۰</a:t>
            </a:r>
          </a:p>
        </p:txBody>
      </p:sp>
      <p:sp>
        <p:nvSpPr>
          <p:cNvPr id="491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492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501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02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503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504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05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506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07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08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09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510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11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12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13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514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15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6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7" name="Rounded Rectangle"/>
          <p:cNvSpPr/>
          <p:nvPr/>
        </p:nvSpPr>
        <p:spPr>
          <a:xfrm>
            <a:off x="6266608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8" name="Rounded Rectangle"/>
          <p:cNvSpPr/>
          <p:nvPr/>
        </p:nvSpPr>
        <p:spPr>
          <a:xfrm>
            <a:off x="1041044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9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52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1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2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3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4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2495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96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497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2498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499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pic>
        <p:nvPicPr>
          <p:cNvPr id="250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2501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sp>
        <p:nvSpPr>
          <p:cNvPr id="2502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04631" rtl="1">
              <a:lnSpc>
                <a:spcPct val="90000"/>
              </a:lnSpc>
              <a:spcBef>
                <a:spcPts val="800"/>
              </a:spcBef>
              <a:defRPr b="1" sz="2816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مثلا در حالتی که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i=2</a:t>
            </a:r>
            <a:r>
              <a:rPr b="0">
                <a:latin typeface="Vazir"/>
                <a:ea typeface="Vazir"/>
                <a:cs typeface="Vazir"/>
                <a:sym typeface="Vazir"/>
              </a:rPr>
              <a:t> </a:t>
            </a:r>
            <a:r>
              <a:t>و</a:t>
            </a:r>
            <a:r>
              <a:rPr b="0">
                <a:latin typeface="Vazir"/>
                <a:ea typeface="Vazir"/>
                <a:cs typeface="Vazir"/>
                <a:sym typeface="Vazir"/>
              </a:rPr>
              <a:t>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j=9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04631" rtl="1">
              <a:lnSpc>
                <a:spcPct val="90000"/>
              </a:lnSpc>
              <a:spcBef>
                <a:spcPts val="800"/>
              </a:spcBef>
              <a:defRPr b="1" sz="2816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مثلا در حالتی که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i=2</a:t>
            </a:r>
            <a:r>
              <a:rPr b="0">
                <a:latin typeface="Vazir"/>
                <a:ea typeface="Vazir"/>
                <a:cs typeface="Vazir"/>
                <a:sym typeface="Vazir"/>
              </a:rPr>
              <a:t> </a:t>
            </a:r>
            <a:r>
              <a:t>و</a:t>
            </a:r>
            <a:r>
              <a:rPr b="0">
                <a:latin typeface="Vazir"/>
                <a:ea typeface="Vazir"/>
                <a:cs typeface="Vazir"/>
                <a:sym typeface="Vazir"/>
              </a:rPr>
              <a:t>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j=9 </a:t>
            </a:r>
          </a:p>
        </p:txBody>
      </p:sp>
      <p:pic>
        <p:nvPicPr>
          <p:cNvPr id="2505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6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7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2508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2509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510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511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2512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513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pic>
        <p:nvPicPr>
          <p:cNvPr id="25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2515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sp>
        <p:nvSpPr>
          <p:cNvPr id="2516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۱۲۰</a:t>
            </a:r>
          </a:p>
        </p:txBody>
      </p:sp>
      <p:sp>
        <p:nvSpPr>
          <p:cNvPr id="2517" name="Rounded Rectangle"/>
          <p:cNvSpPr/>
          <p:nvPr/>
        </p:nvSpPr>
        <p:spPr>
          <a:xfrm>
            <a:off x="4228774" y="2905769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18" name="Rounded Rectangle"/>
          <p:cNvSpPr/>
          <p:nvPr/>
        </p:nvSpPr>
        <p:spPr>
          <a:xfrm>
            <a:off x="6312618" y="2905769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چطور مقدار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را حساب کنیم؟</a:t>
            </a:r>
          </a:p>
        </p:txBody>
      </p:sp>
      <p:sp>
        <p:nvSpPr>
          <p:cNvPr id="2521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lvl="2" marL="0" indent="914352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چطور مقدار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را حساب کنیم؟</a:t>
            </a:r>
          </a:p>
        </p:txBody>
      </p:sp>
      <p:sp>
        <p:nvSpPr>
          <p:cNvPr id="2524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برنداریم، مثل آن‌که اصلا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وجود نداشته: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چطور مقدار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را حساب کنیم؟</a:t>
            </a:r>
          </a:p>
        </p:txBody>
      </p:sp>
      <p:sp>
        <p:nvSpPr>
          <p:cNvPr id="2527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برنداریم، مثل آن‌که اصلا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وجود نداشته: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r>
              <a:t> 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چطور مقدار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را حساب کنیم؟</a:t>
            </a:r>
          </a:p>
        </p:txBody>
      </p:sp>
      <p:sp>
        <p:nvSpPr>
          <p:cNvPr id="2530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برنداریم، مثل آن‌که اصلا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وجود نداشته: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r>
              <a:t> </a:t>
            </a:r>
          </a:p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برداریم، باید: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چطور مقدار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را حساب کنیم؟</a:t>
            </a:r>
          </a:p>
        </p:txBody>
      </p:sp>
      <p:sp>
        <p:nvSpPr>
          <p:cNvPr id="2533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برنداریم، مثل آن‌که اصلا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وجود نداشته: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r>
              <a:t> </a:t>
            </a:r>
          </a:p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برداریم، باید: </a:t>
            </a:r>
          </a:p>
          <a:p>
            <a:pPr lvl="2" marL="1142952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وزنش را از ظرفیت کوله‌پشتی کم کنیم.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چطور مقدار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را حساب کنیم؟</a:t>
            </a:r>
          </a:p>
        </p:txBody>
      </p:sp>
      <p:sp>
        <p:nvSpPr>
          <p:cNvPr id="2536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برنداریم، مثل آن‌که اصلا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وجود نداشته: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r>
              <a:t> </a:t>
            </a:r>
          </a:p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برداریم، باید: </a:t>
            </a:r>
          </a:p>
          <a:p>
            <a:pPr lvl="2" marL="1142952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وزنش را از ظرفیت کوله‌پشتی کم کنیم.</a:t>
            </a:r>
          </a:p>
          <a:p>
            <a:pPr lvl="2" marL="1142952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قیمتش را به جمع قیمت کالا‌هایی که برداشته‌ایم بیافزاییم.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چطور مقدار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را حساب کنیم؟</a:t>
            </a:r>
          </a:p>
        </p:txBody>
      </p:sp>
      <p:sp>
        <p:nvSpPr>
          <p:cNvPr id="2539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برنداریم، مثل آن‌که اصلا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وجود نداشته: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r>
              <a:t> </a:t>
            </a:r>
          </a:p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برداریم، باید: </a:t>
            </a:r>
          </a:p>
          <a:p>
            <a:pPr lvl="2" marL="1142952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وزنش را از ظرفیت کوله‌پشتی کم کنیم.</a:t>
            </a:r>
          </a:p>
          <a:p>
            <a:pPr lvl="2" marL="1142952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قیمتش را به جمع قیمت کالا‌هایی که برداشته‌ایم بیافزاییم.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s[i][j]=s[i-1][j-w[i]]+p[i]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1">
                    <a:satOff val="-3547"/>
                    <a:lumOff val="-10352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چطور مقدار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s[i][j]</a:t>
            </a:r>
            <a:r>
              <a:t> را حساب کنیم؟</a:t>
            </a:r>
          </a:p>
        </p:txBody>
      </p:sp>
      <p:sp>
        <p:nvSpPr>
          <p:cNvPr id="2542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برنداریم، مثل آن‌که اصلا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وجود نداشته: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r>
              <a:t> </a:t>
            </a:r>
          </a:p>
          <a:p>
            <a:pPr marL="457189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کالای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ام را برداریم، باید: </a:t>
            </a:r>
          </a:p>
          <a:p>
            <a:pPr lvl="2" marL="1142952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وزنش را از ظرفیت کوله‌پشتی کم کنیم.</a:t>
            </a:r>
          </a:p>
          <a:p>
            <a:pPr lvl="2" marL="1142952" indent="-228600"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قیمتش را به جمع قیمت کالا‌هایی که برداشته‌ایم بیافزاییم.</a:t>
            </a:r>
          </a:p>
          <a:p>
            <a:pPr marL="0" indent="228589" algn="l"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s[i][j]=s[i-1][j-w[i]]+p[i]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حریصانه زندگی کنیم :)</a:t>
            </a:r>
          </a:p>
        </p:txBody>
      </p:sp>
      <p:sp>
        <p:nvSpPr>
          <p:cNvPr id="523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۲۰۱</a:t>
            </a:r>
          </a:p>
        </p:txBody>
      </p:sp>
      <p:sp>
        <p:nvSpPr>
          <p:cNvPr id="524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pic>
        <p:nvPicPr>
          <p:cNvPr id="525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534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35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536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537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38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539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40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41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42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543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44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45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46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547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49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50" name="Rounded Rectangle"/>
          <p:cNvSpPr/>
          <p:nvPr/>
        </p:nvSpPr>
        <p:spPr>
          <a:xfrm>
            <a:off x="6266608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51" name="Rounded Rectangle"/>
          <p:cNvSpPr/>
          <p:nvPr/>
        </p:nvSpPr>
        <p:spPr>
          <a:xfrm>
            <a:off x="1041044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52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55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پرکردن کوله‌پشتی</a:t>
            </a:r>
          </a:p>
        </p:txBody>
      </p:sp>
      <p:sp>
        <p:nvSpPr>
          <p:cNvPr id="2545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کالاها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، ظرفیت کوله‌پشتی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قیمت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p[i]</a:t>
            </a:r>
            <a:r>
              <a:t> و وزن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</a:t>
            </a:r>
            <a:r>
              <a:t> هر کالا را بخوان.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مقادیر اولیه‌ی صفر در نظر بگیر.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w[1]</a:t>
            </a:r>
            <a:r>
              <a:t>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m‌</a:t>
            </a:r>
          </a:p>
          <a:p>
            <a:pPr lvl="1" marL="0" indent="393172" defTabSz="786344" rtl="1">
              <a:spcBef>
                <a:spcPts val="800"/>
              </a:spcBef>
              <a:buSzTx/>
              <a:buNone/>
              <a:defRPr sz="2408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s[0][j]=p[0]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</a:p>
          <a:p>
            <a:pPr lvl="2" marL="0" indent="786343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w[i]&lt;=j</a:t>
            </a:r>
          </a:p>
          <a:p>
            <a:pPr lvl="6" marL="0" indent="2359034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s[i][j]=max(s[i][j],s[i-1][j-w[i]]+p[i])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پرکردن کوله‌پشتی</a:t>
            </a:r>
          </a:p>
        </p:txBody>
      </p:sp>
      <p:sp>
        <p:nvSpPr>
          <p:cNvPr id="2548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کالاها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، ظرفیت کوله‌پشتی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قیمت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p[i]</a:t>
            </a:r>
            <a:r>
              <a:t> و وزن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</a:t>
            </a:r>
            <a:r>
              <a:t> هر کالا را بخوان.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</a:t>
            </a:r>
            <a:r>
              <a:t> و مقادیر اولیه‌ی صفر در نظر بگیر.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w[1]</a:t>
            </a:r>
            <a:r>
              <a:t>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m‌</a:t>
            </a:r>
          </a:p>
          <a:p>
            <a:pPr lvl="1" marL="0" indent="393172" defTabSz="786344" rtl="1">
              <a:spcBef>
                <a:spcPts val="800"/>
              </a:spcBef>
              <a:buSzTx/>
              <a:buNone/>
              <a:defRPr sz="2408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s[0][j]=p[0]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</a:p>
          <a:p>
            <a:pPr lvl="2" marL="0" indent="786343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w[i]&lt;=j</a:t>
            </a:r>
          </a:p>
          <a:p>
            <a:pPr lvl="6" marL="0" indent="2359034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s[i][j]=max(s[i][j],s[i-1][j-w[i]]+p[i])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پرکردن کوله‌پشتی</a:t>
            </a:r>
          </a:p>
        </p:txBody>
      </p:sp>
      <p:sp>
        <p:nvSpPr>
          <p:cNvPr id="2551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کالاها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، ظرفیت کوله‌پشتی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قیمت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p[i]</a:t>
            </a:r>
            <a:r>
              <a:t> و وزن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</a:t>
            </a:r>
            <a:r>
              <a:t> هر کالا را بخوان.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</a:t>
            </a:r>
            <a:r>
              <a:t> و مقادیر اولیه‌ی صفر در نظر بگیر.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w[0]</a:t>
            </a:r>
            <a:r>
              <a:t>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m‌</a:t>
            </a:r>
          </a:p>
          <a:p>
            <a:pPr lvl="1" marL="0" indent="393172" defTabSz="786344" rtl="1">
              <a:spcBef>
                <a:spcPts val="800"/>
              </a:spcBef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s[0][j]=p[0]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</a:p>
          <a:p>
            <a:pPr lvl="2" marL="0" indent="786343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w[i]&lt;=j</a:t>
            </a:r>
          </a:p>
          <a:p>
            <a:pPr lvl="6" marL="0" indent="2359034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s[i][j]=max(s[i][j],s[i-1][j-w[i]]+p[i])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پرکردن کوله‌پشتی</a:t>
            </a:r>
          </a:p>
        </p:txBody>
      </p:sp>
      <p:sp>
        <p:nvSpPr>
          <p:cNvPr id="2554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کالاها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، ظرفیت کوله‌پشتی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قیمت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p[i]</a:t>
            </a:r>
            <a:r>
              <a:t> و وزن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</a:t>
            </a:r>
            <a:r>
              <a:t> هر کالا را بخوان.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</a:t>
            </a:r>
            <a:r>
              <a:t> و مقادیر اولیه‌ی صفر در نظر بگیر.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w[0]</a:t>
            </a:r>
            <a:r>
              <a:t>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m‌</a:t>
            </a:r>
          </a:p>
          <a:p>
            <a:pPr lvl="1" marL="0" indent="393172" defTabSz="786344" rtl="1">
              <a:spcBef>
                <a:spcPts val="800"/>
              </a:spcBef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s[0][j]=p[0]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</a:p>
          <a:p>
            <a:pPr lvl="2" marL="0" indent="786343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w[i]&lt;=j</a:t>
            </a:r>
          </a:p>
          <a:p>
            <a:pPr lvl="6" marL="0" indent="2359034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s[i][j]=max(s[i][j],s[i-1][j-w[i]]+p[i])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پرکردن کوله‌پشتی</a:t>
            </a:r>
          </a:p>
        </p:txBody>
      </p:sp>
      <p:sp>
        <p:nvSpPr>
          <p:cNvPr id="2557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کالاها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، ظرفیت کوله‌پشتی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قیمت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p[i]</a:t>
            </a:r>
            <a:r>
              <a:t> و وزن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</a:t>
            </a:r>
            <a:r>
              <a:t> هر کالا را بخوان.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</a:t>
            </a:r>
            <a:r>
              <a:t> و مقادیر اولیه‌ی صفر در نظر بگیر.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w[0]</a:t>
            </a:r>
            <a:r>
              <a:t>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m‌</a:t>
            </a:r>
          </a:p>
          <a:p>
            <a:pPr lvl="1" marL="0" indent="393172" defTabSz="786344" rtl="1">
              <a:spcBef>
                <a:spcPts val="800"/>
              </a:spcBef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s[0][j]=p[0]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</a:p>
          <a:p>
            <a:pPr lvl="2" marL="0" indent="786343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w[i]&lt;=j</a:t>
            </a:r>
          </a:p>
          <a:p>
            <a:pPr lvl="6" marL="0" indent="2359034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rgbClr val="FFFFF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s[i][j]=max(s[i][j],s[i-1][j-w[i]]+p[i])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پرکردن کوله‌پشتی</a:t>
            </a:r>
          </a:p>
        </p:txBody>
      </p:sp>
      <p:sp>
        <p:nvSpPr>
          <p:cNvPr id="2560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تعداد کالاها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، ظرفیت کوله‌پشتی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  <a:r>
              <a:t> و قیمت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p[i]</a:t>
            </a:r>
            <a:r>
              <a:t> و وزن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</a:t>
            </a:r>
            <a:r>
              <a:t> هر کالا را بخوان.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آرایه‌ی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t> را با ابعاد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t> 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m+1</a:t>
            </a:r>
            <a:r>
              <a:t> و مقادیر اولیه‌ی صفر در نظر بگیر.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w[0]</a:t>
            </a:r>
            <a:r>
              <a:t>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m‌</a:t>
            </a:r>
          </a:p>
          <a:p>
            <a:pPr lvl="1" marL="0" indent="393172" defTabSz="786344" rtl="1">
              <a:spcBef>
                <a:spcPts val="800"/>
              </a:spcBef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s[0][j]=p[0]</a:t>
            </a:r>
          </a:p>
          <a:p>
            <a:pPr marL="196586" indent="-196586" defTabSz="786344" rtl="1">
              <a:spcBef>
                <a:spcPts val="800"/>
              </a:spcBef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n-1</a:t>
            </a:r>
          </a:p>
          <a:p>
            <a:pPr lvl="2" marL="0" indent="786343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به ازای هر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</a:t>
            </a:r>
            <a:r>
              <a:t> بین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1 تا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</a:t>
            </a: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s[i][j]=s[i-1][j]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4" marL="0" indent="1572689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اگر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w[i]&lt;=j</a:t>
            </a:r>
          </a:p>
          <a:p>
            <a:pPr lvl="6" marL="0" indent="2359034" defTabSz="786344" rtl="1">
              <a:spcBef>
                <a:spcPts val="800"/>
              </a:spcBef>
              <a:buClr>
                <a:schemeClr val="accent1">
                  <a:satOff val="-3547"/>
                  <a:lumOff val="-10352"/>
                </a:schemeClr>
              </a:buClr>
              <a:buSzTx/>
              <a:buNone/>
              <a:defRPr sz="2408"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s[i][j]=max(s[i][j],s[i-1][j-w[i]]+p[i])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وقت کدزدن :)"/>
          <p:cNvSpPr txBox="1"/>
          <p:nvPr>
            <p:ph type="body" sz="half" idx="1"/>
          </p:nvPr>
        </p:nvSpPr>
        <p:spPr>
          <a:xfrm>
            <a:off x="210663" y="2294841"/>
            <a:ext cx="11770674" cy="2268318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5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وقت کدزدن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مسیر آینده</a:t>
            </a:r>
          </a:p>
        </p:txBody>
      </p:sp>
      <p:pic>
        <p:nvPicPr>
          <p:cNvPr id="2565" name="Screen Shot 2023-08-26 at 10.30.12 AM.png" descr="Screen Shot 2023-08-26 at 10.30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3564" y="893060"/>
            <a:ext cx="8904872" cy="5225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مسیر آینده</a:t>
            </a:r>
          </a:p>
        </p:txBody>
      </p:sp>
      <p:pic>
        <p:nvPicPr>
          <p:cNvPr id="2568" name="Screen Shot 2023-08-26 at 10.29.38 AM.png" descr="Screen Shot 2023-08-26 at 10.29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4664" y="893060"/>
            <a:ext cx="8802672" cy="5098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مسیر آینده</a:t>
            </a:r>
          </a:p>
        </p:txBody>
      </p:sp>
      <p:pic>
        <p:nvPicPr>
          <p:cNvPr id="2571" name="Screen Shot 2023-08-26 at 10.32.38 AM.png" descr="Screen Shot 2023-08-26 at 10.32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1990" y="649526"/>
            <a:ext cx="8948020" cy="5558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 Placeholder 6"/>
          <p:cNvSpPr/>
          <p:nvPr/>
        </p:nvSpPr>
        <p:spPr>
          <a:xfrm>
            <a:off x="838200" y="3085816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13775" rtl="1">
              <a:lnSpc>
                <a:spcPct val="90000"/>
              </a:lnSpc>
              <a:spcBef>
                <a:spcPts val="800"/>
              </a:spcBef>
              <a:defRPr b="1" sz="284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آیا انتخاب </a:t>
            </a:r>
            <a:r>
              <a:rPr>
                <a:solidFill>
                  <a:srgbClr val="A12E34"/>
                </a:solidFill>
              </a:rPr>
              <a:t>گران‌ترین</a:t>
            </a:r>
            <a:r>
              <a:t> کالای قابل حمل، همیشه پاسخ بهینه را پیدا می‌کند؟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مسیر آینده</a:t>
            </a:r>
          </a:p>
        </p:txBody>
      </p:sp>
      <p:pic>
        <p:nvPicPr>
          <p:cNvPr id="2574" name="Screen Shot 2023-08-26 at 10.34.06 AM.png" descr="Screen Shot 2023-08-26 at 10.34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845" y="641284"/>
            <a:ext cx="9023111" cy="5558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مسیر آینده</a:t>
            </a:r>
          </a:p>
        </p:txBody>
      </p:sp>
      <p:pic>
        <p:nvPicPr>
          <p:cNvPr id="2577" name="Screen Shot 2023-08-26 at 10.36.23 AM.png" descr="Screen Shot 2023-08-26 at 10.36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507" y="685288"/>
            <a:ext cx="9540986" cy="5487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مسیر آینده</a:t>
            </a:r>
          </a:p>
        </p:txBody>
      </p:sp>
      <p:pic>
        <p:nvPicPr>
          <p:cNvPr id="2580" name="Screen Shot 2023-08-26 at 10.37.07 AM.png" descr="Screen Shot 2023-08-26 at 10.37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0122" y="717810"/>
            <a:ext cx="8691756" cy="5422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مسیر آینده</a:t>
            </a:r>
          </a:p>
        </p:txBody>
      </p:sp>
      <p:pic>
        <p:nvPicPr>
          <p:cNvPr id="2583" name="Screen Shot 2023-08-26 at 10.34.52 AM.png" descr="Screen Shot 2023-08-26 at 10.34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741" y="585295"/>
            <a:ext cx="8940518" cy="5687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سایر سایت‌های یادگیری آنلاین</a:t>
            </a:r>
          </a:p>
        </p:txBody>
      </p:sp>
      <p:sp>
        <p:nvSpPr>
          <p:cNvPr id="2586" name="Content Placeholder 2"/>
          <p:cNvSpPr txBox="1"/>
          <p:nvPr>
            <p:ph type="body" idx="1"/>
          </p:nvPr>
        </p:nvSpPr>
        <p:spPr>
          <a:xfrm>
            <a:off x="838200" y="883990"/>
            <a:ext cx="10515600" cy="5090020"/>
          </a:xfrm>
          <a:prstGeom prst="rect">
            <a:avLst/>
          </a:prstGeom>
        </p:spPr>
        <p:txBody>
          <a:bodyPr/>
          <a:lstStyle/>
          <a:p>
            <a:pPr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مکتب‌خونه</a:t>
            </a:r>
          </a:p>
          <a:p>
            <a:pPr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Coursera</a:t>
            </a:r>
          </a:p>
          <a:p>
            <a:pPr rtl="1">
              <a:defRPr>
                <a:solidFill>
                  <a:schemeClr val="accent1">
                    <a:satOff val="-3547"/>
                    <a:lumOff val="-10352"/>
                  </a:schemeClr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edX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مسیر آینده</a:t>
            </a:r>
          </a:p>
        </p:txBody>
      </p:sp>
      <p:pic>
        <p:nvPicPr>
          <p:cNvPr id="25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2365" y="465365"/>
            <a:ext cx="5927270" cy="5927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شاد و تندرست باشید :-)"/>
          <p:cNvSpPr txBox="1"/>
          <p:nvPr>
            <p:ph type="body" sz="half" idx="1"/>
          </p:nvPr>
        </p:nvSpPr>
        <p:spPr>
          <a:xfrm>
            <a:off x="210663" y="2294841"/>
            <a:ext cx="11770674" cy="2268318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شاد و تن‌درست باشید :-)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13775" rtl="1">
              <a:lnSpc>
                <a:spcPct val="90000"/>
              </a:lnSpc>
              <a:spcBef>
                <a:spcPts val="800"/>
              </a:spcBef>
              <a:defRPr b="1" sz="284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آیا انتخاب </a:t>
            </a:r>
            <a:r>
              <a:rPr>
                <a:solidFill>
                  <a:srgbClr val="A12E34"/>
                </a:solidFill>
              </a:rPr>
              <a:t>گران‌ترین</a:t>
            </a:r>
            <a:r>
              <a:t> کالای قابل حمل، همیشه پاسخ بهینه را پیدا می‌کند؟</a:t>
            </a:r>
          </a:p>
        </p:txBody>
      </p:sp>
      <p:sp>
        <p:nvSpPr>
          <p:cNvPr id="558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۲۰۱</a:t>
            </a:r>
          </a:p>
        </p:txBody>
      </p:sp>
      <p:sp>
        <p:nvSpPr>
          <p:cNvPr id="559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pic>
        <p:nvPicPr>
          <p:cNvPr id="560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569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70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571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572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73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574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75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76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77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578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79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80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81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582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83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4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5" name="Rounded Rectangle"/>
          <p:cNvSpPr/>
          <p:nvPr/>
        </p:nvSpPr>
        <p:spPr>
          <a:xfrm>
            <a:off x="6266608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6" name="Rounded Rectangle"/>
          <p:cNvSpPr/>
          <p:nvPr/>
        </p:nvSpPr>
        <p:spPr>
          <a:xfrm>
            <a:off x="1041044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7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بهتر...</a:t>
            </a:r>
          </a:p>
        </p:txBody>
      </p:sp>
      <p:sp>
        <p:nvSpPr>
          <p:cNvPr id="591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۱۸۰</a:t>
            </a:r>
          </a:p>
        </p:txBody>
      </p:sp>
      <p:sp>
        <p:nvSpPr>
          <p:cNvPr id="592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pic>
        <p:nvPicPr>
          <p:cNvPr id="593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602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03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604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605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606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607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08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09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610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611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12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613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614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615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616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7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8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کوله‌پشتی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بهتر...</a:t>
            </a:r>
          </a:p>
        </p:txBody>
      </p:sp>
      <p:sp>
        <p:nvSpPr>
          <p:cNvPr id="622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۱۸۰</a:t>
            </a:r>
          </a:p>
        </p:txBody>
      </p:sp>
      <p:sp>
        <p:nvSpPr>
          <p:cNvPr id="623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pic>
        <p:nvPicPr>
          <p:cNvPr id="62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633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34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635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636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637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638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39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40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641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642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43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644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645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646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647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48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49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Rounded Rectangle"/>
          <p:cNvSpPr/>
          <p:nvPr/>
        </p:nvSpPr>
        <p:spPr>
          <a:xfrm>
            <a:off x="8367221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بهتر...</a:t>
            </a:r>
          </a:p>
        </p:txBody>
      </p:sp>
      <p:sp>
        <p:nvSpPr>
          <p:cNvPr id="654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۱۹۰</a:t>
            </a:r>
          </a:p>
        </p:txBody>
      </p:sp>
      <p:sp>
        <p:nvSpPr>
          <p:cNvPr id="655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pic>
        <p:nvPicPr>
          <p:cNvPr id="656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665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66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667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668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669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670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71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72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673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674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75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676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677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678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679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0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1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Rounded Rectangle"/>
          <p:cNvSpPr/>
          <p:nvPr/>
        </p:nvSpPr>
        <p:spPr>
          <a:xfrm>
            <a:off x="8367221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بهتر...</a:t>
            </a:r>
          </a:p>
        </p:txBody>
      </p:sp>
      <p:sp>
        <p:nvSpPr>
          <p:cNvPr id="686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۱۹۰</a:t>
            </a:r>
          </a:p>
        </p:txBody>
      </p:sp>
      <p:sp>
        <p:nvSpPr>
          <p:cNvPr id="687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pic>
        <p:nvPicPr>
          <p:cNvPr id="688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697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698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699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700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701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702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03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04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705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706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07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708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709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710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711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12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13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71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Rounded Rectangle"/>
          <p:cNvSpPr/>
          <p:nvPr/>
        </p:nvSpPr>
        <p:spPr>
          <a:xfrm>
            <a:off x="8367221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16" name="Rounded Rectangle"/>
          <p:cNvSpPr/>
          <p:nvPr/>
        </p:nvSpPr>
        <p:spPr>
          <a:xfrm>
            <a:off x="8391692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بهتر...</a:t>
            </a:r>
          </a:p>
        </p:txBody>
      </p:sp>
      <p:sp>
        <p:nvSpPr>
          <p:cNvPr id="719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۲۰۰</a:t>
            </a:r>
          </a:p>
        </p:txBody>
      </p:sp>
      <p:sp>
        <p:nvSpPr>
          <p:cNvPr id="720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pic>
        <p:nvPicPr>
          <p:cNvPr id="721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730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31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732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733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734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735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36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37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738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739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40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741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742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743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744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5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6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Rounded Rectangle"/>
          <p:cNvSpPr/>
          <p:nvPr/>
        </p:nvSpPr>
        <p:spPr>
          <a:xfrm>
            <a:off x="8367221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9" name="Rounded Rectangle"/>
          <p:cNvSpPr/>
          <p:nvPr/>
        </p:nvSpPr>
        <p:spPr>
          <a:xfrm>
            <a:off x="8391692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بهتر...</a:t>
            </a:r>
          </a:p>
        </p:txBody>
      </p:sp>
      <p:sp>
        <p:nvSpPr>
          <p:cNvPr id="752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۲۰۰</a:t>
            </a:r>
          </a:p>
        </p:txBody>
      </p:sp>
      <p:sp>
        <p:nvSpPr>
          <p:cNvPr id="753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pic>
        <p:nvPicPr>
          <p:cNvPr id="75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763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64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765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766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767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768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69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70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771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772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73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774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775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776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777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78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79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Rounded Rectangle"/>
          <p:cNvSpPr/>
          <p:nvPr/>
        </p:nvSpPr>
        <p:spPr>
          <a:xfrm>
            <a:off x="8367221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2" name="Rounded Rectangle"/>
          <p:cNvSpPr/>
          <p:nvPr/>
        </p:nvSpPr>
        <p:spPr>
          <a:xfrm>
            <a:off x="8391692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3" name="Rounded Rectangle"/>
          <p:cNvSpPr/>
          <p:nvPr/>
        </p:nvSpPr>
        <p:spPr>
          <a:xfrm>
            <a:off x="10410444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بهتر...</a:t>
            </a:r>
          </a:p>
        </p:txBody>
      </p:sp>
      <p:sp>
        <p:nvSpPr>
          <p:cNvPr id="786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۲۰۵</a:t>
            </a:r>
          </a:p>
        </p:txBody>
      </p:sp>
      <p:sp>
        <p:nvSpPr>
          <p:cNvPr id="787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pic>
        <p:nvPicPr>
          <p:cNvPr id="788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797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798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799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800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01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802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803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804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805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806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807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08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809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810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811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12" name="Rounded Rectangle"/>
          <p:cNvSpPr/>
          <p:nvPr/>
        </p:nvSpPr>
        <p:spPr>
          <a:xfrm>
            <a:off x="6266608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13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Rounded Rectangle"/>
          <p:cNvSpPr/>
          <p:nvPr/>
        </p:nvSpPr>
        <p:spPr>
          <a:xfrm>
            <a:off x="8367221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16" name="Rounded Rectangle"/>
          <p:cNvSpPr/>
          <p:nvPr/>
        </p:nvSpPr>
        <p:spPr>
          <a:xfrm>
            <a:off x="8391692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17" name="Rounded Rectangle"/>
          <p:cNvSpPr/>
          <p:nvPr/>
        </p:nvSpPr>
        <p:spPr>
          <a:xfrm>
            <a:off x="10410444" y="5327484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Text Placeholder 6"/>
          <p:cNvSpPr/>
          <p:nvPr/>
        </p:nvSpPr>
        <p:spPr>
          <a:xfrm>
            <a:off x="838200" y="3085816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649191" rtl="1">
              <a:lnSpc>
                <a:spcPct val="90000"/>
              </a:lnSpc>
              <a:spcBef>
                <a:spcPts val="700"/>
              </a:spcBef>
              <a:defRPr b="1" sz="2272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آیا انتخاب کالایی که </a:t>
            </a:r>
            <a:r>
              <a:rPr>
                <a:solidFill>
                  <a:srgbClr val="A12E34"/>
                </a:solidFill>
              </a:rPr>
              <a:t>بیشترین نسبت قیمت به وزن</a:t>
            </a:r>
            <a:r>
              <a:t> دارد، همیشه پاسخ بهینه را پیدا می‌کند؟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649191" rtl="1">
              <a:lnSpc>
                <a:spcPct val="90000"/>
              </a:lnSpc>
              <a:spcBef>
                <a:spcPts val="700"/>
              </a:spcBef>
              <a:defRPr b="1" sz="2272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آیا انتخاب کالایی که </a:t>
            </a:r>
            <a:r>
              <a:rPr>
                <a:solidFill>
                  <a:srgbClr val="A12E34"/>
                </a:solidFill>
              </a:rPr>
              <a:t>بیشترین نسبت قیمت به وزن</a:t>
            </a:r>
            <a:r>
              <a:t> دارد، همیشه پاسخ بهینه را پیدا می‌کند؟</a:t>
            </a:r>
          </a:p>
        </p:txBody>
      </p:sp>
      <p:sp>
        <p:nvSpPr>
          <p:cNvPr id="822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823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</a:t>
            </a:r>
          </a:p>
        </p:txBody>
      </p:sp>
      <p:pic>
        <p:nvPicPr>
          <p:cNvPr id="82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6146014" y="206781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688" y="2441067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8201641" y="2150363"/>
            <a:ext cx="2255503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ontent Placeholder 2"/>
          <p:cNvSpPr txBox="1"/>
          <p:nvPr/>
        </p:nvSpPr>
        <p:spPr>
          <a:xfrm>
            <a:off x="4989281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828" name="Content Placeholder 2"/>
          <p:cNvSpPr txBox="1"/>
          <p:nvPr/>
        </p:nvSpPr>
        <p:spPr>
          <a:xfrm>
            <a:off x="5648983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29" name="Content Placeholder 2"/>
          <p:cNvSpPr txBox="1"/>
          <p:nvPr/>
        </p:nvSpPr>
        <p:spPr>
          <a:xfrm>
            <a:off x="7003265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830" name="Content Placeholder 2"/>
          <p:cNvSpPr txBox="1"/>
          <p:nvPr/>
        </p:nvSpPr>
        <p:spPr>
          <a:xfrm>
            <a:off x="7662967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831" name="Content Placeholder 2"/>
          <p:cNvSpPr txBox="1"/>
          <p:nvPr/>
        </p:nvSpPr>
        <p:spPr>
          <a:xfrm>
            <a:off x="9017248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832" name="Content Placeholder 2"/>
          <p:cNvSpPr txBox="1"/>
          <p:nvPr/>
        </p:nvSpPr>
        <p:spPr>
          <a:xfrm>
            <a:off x="9676950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649191" rtl="1">
              <a:lnSpc>
                <a:spcPct val="90000"/>
              </a:lnSpc>
              <a:spcBef>
                <a:spcPts val="700"/>
              </a:spcBef>
              <a:defRPr b="1" sz="2272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آیا انتخاب کالایی که </a:t>
            </a:r>
            <a:r>
              <a:rPr>
                <a:solidFill>
                  <a:srgbClr val="A12E34"/>
                </a:solidFill>
              </a:rPr>
              <a:t>بیشترین نسبت قیمت به وزن</a:t>
            </a:r>
            <a:r>
              <a:t> دارد، همیشه پاسخ بهینه را پیدا می‌کند؟</a:t>
            </a:r>
          </a:p>
        </p:txBody>
      </p:sp>
      <p:sp>
        <p:nvSpPr>
          <p:cNvPr id="836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837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</a:t>
            </a:r>
          </a:p>
        </p:txBody>
      </p:sp>
      <p:pic>
        <p:nvPicPr>
          <p:cNvPr id="838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6146014" y="206781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688" y="2441067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0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8201641" y="2150363"/>
            <a:ext cx="2255503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Content Placeholder 2"/>
          <p:cNvSpPr txBox="1"/>
          <p:nvPr/>
        </p:nvSpPr>
        <p:spPr>
          <a:xfrm>
            <a:off x="4989281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842" name="Content Placeholder 2"/>
          <p:cNvSpPr txBox="1"/>
          <p:nvPr/>
        </p:nvSpPr>
        <p:spPr>
          <a:xfrm>
            <a:off x="5648983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43" name="Content Placeholder 2"/>
          <p:cNvSpPr txBox="1"/>
          <p:nvPr/>
        </p:nvSpPr>
        <p:spPr>
          <a:xfrm>
            <a:off x="7003265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844" name="Content Placeholder 2"/>
          <p:cNvSpPr txBox="1"/>
          <p:nvPr/>
        </p:nvSpPr>
        <p:spPr>
          <a:xfrm>
            <a:off x="7662967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845" name="Content Placeholder 2"/>
          <p:cNvSpPr txBox="1"/>
          <p:nvPr/>
        </p:nvSpPr>
        <p:spPr>
          <a:xfrm>
            <a:off x="9017248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846" name="Content Placeholder 2"/>
          <p:cNvSpPr txBox="1"/>
          <p:nvPr/>
        </p:nvSpPr>
        <p:spPr>
          <a:xfrm>
            <a:off x="9676950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8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Content Placeholder 2"/>
          <p:cNvSpPr txBox="1"/>
          <p:nvPr/>
        </p:nvSpPr>
        <p:spPr>
          <a:xfrm>
            <a:off x="5200789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49" name="Content Placeholder 2"/>
          <p:cNvSpPr txBox="1"/>
          <p:nvPr/>
        </p:nvSpPr>
        <p:spPr>
          <a:xfrm>
            <a:off x="7236293" y="49022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850" name="Content Placeholder 2"/>
          <p:cNvSpPr txBox="1"/>
          <p:nvPr/>
        </p:nvSpPr>
        <p:spPr>
          <a:xfrm>
            <a:off x="9271796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851" name="Content Placeholder 2"/>
          <p:cNvSpPr txBox="1"/>
          <p:nvPr/>
        </p:nvSpPr>
        <p:spPr>
          <a:xfrm>
            <a:off x="10371528" y="4902281"/>
            <a:ext cx="1681203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02894" rtl="1">
              <a:lnSpc>
                <a:spcPct val="90000"/>
              </a:lnSpc>
              <a:spcBef>
                <a:spcPts val="500"/>
              </a:spcBef>
              <a:defRPr sz="2475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قیمت به وزن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649191" rtl="1">
              <a:lnSpc>
                <a:spcPct val="90000"/>
              </a:lnSpc>
              <a:spcBef>
                <a:spcPts val="700"/>
              </a:spcBef>
              <a:defRPr b="1" sz="2272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آیا انتخاب کالایی که </a:t>
            </a:r>
            <a:r>
              <a:rPr>
                <a:solidFill>
                  <a:srgbClr val="A12E34"/>
                </a:solidFill>
              </a:rPr>
              <a:t>بیشترین نسبت قیمت به وزن</a:t>
            </a:r>
            <a:r>
              <a:t> دارد، همیشه پاسخ بهینه را پیدا می‌کند؟</a:t>
            </a:r>
          </a:p>
        </p:txBody>
      </p:sp>
      <p:sp>
        <p:nvSpPr>
          <p:cNvPr id="854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855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</a:t>
            </a:r>
          </a:p>
        </p:txBody>
      </p:sp>
      <p:pic>
        <p:nvPicPr>
          <p:cNvPr id="856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6146014" y="206781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688" y="2441067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8201641" y="2150363"/>
            <a:ext cx="2255503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Content Placeholder 2"/>
          <p:cNvSpPr txBox="1"/>
          <p:nvPr/>
        </p:nvSpPr>
        <p:spPr>
          <a:xfrm>
            <a:off x="4989281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860" name="Content Placeholder 2"/>
          <p:cNvSpPr txBox="1"/>
          <p:nvPr/>
        </p:nvSpPr>
        <p:spPr>
          <a:xfrm>
            <a:off x="5648983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61" name="Content Placeholder 2"/>
          <p:cNvSpPr txBox="1"/>
          <p:nvPr/>
        </p:nvSpPr>
        <p:spPr>
          <a:xfrm>
            <a:off x="7003265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862" name="Content Placeholder 2"/>
          <p:cNvSpPr txBox="1"/>
          <p:nvPr/>
        </p:nvSpPr>
        <p:spPr>
          <a:xfrm>
            <a:off x="7662967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863" name="Content Placeholder 2"/>
          <p:cNvSpPr txBox="1"/>
          <p:nvPr/>
        </p:nvSpPr>
        <p:spPr>
          <a:xfrm>
            <a:off x="9017248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864" name="Content Placeholder 2"/>
          <p:cNvSpPr txBox="1"/>
          <p:nvPr/>
        </p:nvSpPr>
        <p:spPr>
          <a:xfrm>
            <a:off x="9676950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8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Content Placeholder 2"/>
          <p:cNvSpPr txBox="1"/>
          <p:nvPr/>
        </p:nvSpPr>
        <p:spPr>
          <a:xfrm>
            <a:off x="5200789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67" name="Content Placeholder 2"/>
          <p:cNvSpPr txBox="1"/>
          <p:nvPr/>
        </p:nvSpPr>
        <p:spPr>
          <a:xfrm>
            <a:off x="7236293" y="49022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868" name="Content Placeholder 2"/>
          <p:cNvSpPr txBox="1"/>
          <p:nvPr/>
        </p:nvSpPr>
        <p:spPr>
          <a:xfrm>
            <a:off x="9271796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869" name="Content Placeholder 2"/>
          <p:cNvSpPr txBox="1"/>
          <p:nvPr/>
        </p:nvSpPr>
        <p:spPr>
          <a:xfrm>
            <a:off x="10371528" y="4902281"/>
            <a:ext cx="1681203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02894" rtl="1">
              <a:lnSpc>
                <a:spcPct val="90000"/>
              </a:lnSpc>
              <a:spcBef>
                <a:spcPts val="500"/>
              </a:spcBef>
              <a:defRPr sz="2475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قیمت به وزن</a:t>
            </a:r>
          </a:p>
        </p:txBody>
      </p:sp>
      <p:sp>
        <p:nvSpPr>
          <p:cNvPr id="870" name="Rounded Rectangle"/>
          <p:cNvSpPr/>
          <p:nvPr/>
        </p:nvSpPr>
        <p:spPr>
          <a:xfrm>
            <a:off x="4881719" y="4124440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شمش، آجر، یخ، کریستال</a:t>
            </a:r>
          </a:p>
        </p:txBody>
      </p:sp>
      <p:pic>
        <p:nvPicPr>
          <p:cNvPr id="163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649191" rtl="1">
              <a:lnSpc>
                <a:spcPct val="90000"/>
              </a:lnSpc>
              <a:spcBef>
                <a:spcPts val="700"/>
              </a:spcBef>
              <a:defRPr b="1" sz="2272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آیا انتخاب کالایی که </a:t>
            </a:r>
            <a:r>
              <a:rPr>
                <a:solidFill>
                  <a:srgbClr val="A12E34"/>
                </a:solidFill>
              </a:rPr>
              <a:t>بیشترین نسبت قیمت به وزن</a:t>
            </a:r>
            <a:r>
              <a:t> دارد، همیشه پاسخ بهینه را پیدا می‌کند؟</a:t>
            </a:r>
          </a:p>
        </p:txBody>
      </p:sp>
      <p:sp>
        <p:nvSpPr>
          <p:cNvPr id="873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874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pic>
        <p:nvPicPr>
          <p:cNvPr id="875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6146014" y="206781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688" y="2441067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8201641" y="2150363"/>
            <a:ext cx="2255503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Content Placeholder 2"/>
          <p:cNvSpPr txBox="1"/>
          <p:nvPr/>
        </p:nvSpPr>
        <p:spPr>
          <a:xfrm>
            <a:off x="4989281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879" name="Content Placeholder 2"/>
          <p:cNvSpPr txBox="1"/>
          <p:nvPr/>
        </p:nvSpPr>
        <p:spPr>
          <a:xfrm>
            <a:off x="5648983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80" name="Content Placeholder 2"/>
          <p:cNvSpPr txBox="1"/>
          <p:nvPr/>
        </p:nvSpPr>
        <p:spPr>
          <a:xfrm>
            <a:off x="7003265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881" name="Content Placeholder 2"/>
          <p:cNvSpPr txBox="1"/>
          <p:nvPr/>
        </p:nvSpPr>
        <p:spPr>
          <a:xfrm>
            <a:off x="7662967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882" name="Content Placeholder 2"/>
          <p:cNvSpPr txBox="1"/>
          <p:nvPr/>
        </p:nvSpPr>
        <p:spPr>
          <a:xfrm>
            <a:off x="9017248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883" name="Content Placeholder 2"/>
          <p:cNvSpPr txBox="1"/>
          <p:nvPr/>
        </p:nvSpPr>
        <p:spPr>
          <a:xfrm>
            <a:off x="9676950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8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Content Placeholder 2"/>
          <p:cNvSpPr txBox="1"/>
          <p:nvPr/>
        </p:nvSpPr>
        <p:spPr>
          <a:xfrm>
            <a:off x="5200789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86" name="Content Placeholder 2"/>
          <p:cNvSpPr txBox="1"/>
          <p:nvPr/>
        </p:nvSpPr>
        <p:spPr>
          <a:xfrm>
            <a:off x="7236293" y="49022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887" name="Content Placeholder 2"/>
          <p:cNvSpPr txBox="1"/>
          <p:nvPr/>
        </p:nvSpPr>
        <p:spPr>
          <a:xfrm>
            <a:off x="9271796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888" name="Content Placeholder 2"/>
          <p:cNvSpPr txBox="1"/>
          <p:nvPr/>
        </p:nvSpPr>
        <p:spPr>
          <a:xfrm>
            <a:off x="10371528" y="4902281"/>
            <a:ext cx="1681203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02894" rtl="1">
              <a:lnSpc>
                <a:spcPct val="90000"/>
              </a:lnSpc>
              <a:spcBef>
                <a:spcPts val="500"/>
              </a:spcBef>
              <a:defRPr sz="2475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قیمت به وزن</a:t>
            </a:r>
          </a:p>
        </p:txBody>
      </p:sp>
      <p:sp>
        <p:nvSpPr>
          <p:cNvPr id="889" name="Rounded Rectangle"/>
          <p:cNvSpPr/>
          <p:nvPr/>
        </p:nvSpPr>
        <p:spPr>
          <a:xfrm>
            <a:off x="4881719" y="4124440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درست...</a:t>
            </a:r>
          </a:p>
        </p:txBody>
      </p:sp>
      <p:sp>
        <p:nvSpPr>
          <p:cNvPr id="892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893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</a:t>
            </a:r>
          </a:p>
        </p:txBody>
      </p:sp>
      <p:pic>
        <p:nvPicPr>
          <p:cNvPr id="89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6146014" y="206781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95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688" y="2441067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6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8201641" y="2150363"/>
            <a:ext cx="2255503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Content Placeholder 2"/>
          <p:cNvSpPr txBox="1"/>
          <p:nvPr/>
        </p:nvSpPr>
        <p:spPr>
          <a:xfrm>
            <a:off x="4989281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898" name="Content Placeholder 2"/>
          <p:cNvSpPr txBox="1"/>
          <p:nvPr/>
        </p:nvSpPr>
        <p:spPr>
          <a:xfrm>
            <a:off x="5648983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899" name="Content Placeholder 2"/>
          <p:cNvSpPr txBox="1"/>
          <p:nvPr/>
        </p:nvSpPr>
        <p:spPr>
          <a:xfrm>
            <a:off x="7003265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00" name="Content Placeholder 2"/>
          <p:cNvSpPr txBox="1"/>
          <p:nvPr/>
        </p:nvSpPr>
        <p:spPr>
          <a:xfrm>
            <a:off x="7662967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901" name="Content Placeholder 2"/>
          <p:cNvSpPr txBox="1"/>
          <p:nvPr/>
        </p:nvSpPr>
        <p:spPr>
          <a:xfrm>
            <a:off x="9017248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02" name="Content Placeholder 2"/>
          <p:cNvSpPr txBox="1"/>
          <p:nvPr/>
        </p:nvSpPr>
        <p:spPr>
          <a:xfrm>
            <a:off x="9676950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90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Content Placeholder 2"/>
          <p:cNvSpPr txBox="1"/>
          <p:nvPr/>
        </p:nvSpPr>
        <p:spPr>
          <a:xfrm>
            <a:off x="5200789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05" name="Content Placeholder 2"/>
          <p:cNvSpPr txBox="1"/>
          <p:nvPr/>
        </p:nvSpPr>
        <p:spPr>
          <a:xfrm>
            <a:off x="7236293" y="49022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06" name="Content Placeholder 2"/>
          <p:cNvSpPr txBox="1"/>
          <p:nvPr/>
        </p:nvSpPr>
        <p:spPr>
          <a:xfrm>
            <a:off x="9271796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07" name="Content Placeholder 2"/>
          <p:cNvSpPr txBox="1"/>
          <p:nvPr/>
        </p:nvSpPr>
        <p:spPr>
          <a:xfrm>
            <a:off x="10371528" y="4902281"/>
            <a:ext cx="1681203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02894" rtl="1">
              <a:lnSpc>
                <a:spcPct val="90000"/>
              </a:lnSpc>
              <a:spcBef>
                <a:spcPts val="500"/>
              </a:spcBef>
              <a:defRPr sz="2475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قیمت به وزن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درست...</a:t>
            </a:r>
          </a:p>
        </p:txBody>
      </p:sp>
      <p:sp>
        <p:nvSpPr>
          <p:cNvPr id="910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911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</a:t>
            </a:r>
          </a:p>
        </p:txBody>
      </p:sp>
      <p:pic>
        <p:nvPicPr>
          <p:cNvPr id="912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6146014" y="206781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688" y="2441067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4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8201641" y="2150363"/>
            <a:ext cx="2255503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Content Placeholder 2"/>
          <p:cNvSpPr txBox="1"/>
          <p:nvPr/>
        </p:nvSpPr>
        <p:spPr>
          <a:xfrm>
            <a:off x="4989281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916" name="Content Placeholder 2"/>
          <p:cNvSpPr txBox="1"/>
          <p:nvPr/>
        </p:nvSpPr>
        <p:spPr>
          <a:xfrm>
            <a:off x="5648983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17" name="Content Placeholder 2"/>
          <p:cNvSpPr txBox="1"/>
          <p:nvPr/>
        </p:nvSpPr>
        <p:spPr>
          <a:xfrm>
            <a:off x="7003265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18" name="Content Placeholder 2"/>
          <p:cNvSpPr txBox="1"/>
          <p:nvPr/>
        </p:nvSpPr>
        <p:spPr>
          <a:xfrm>
            <a:off x="7662967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919" name="Content Placeholder 2"/>
          <p:cNvSpPr txBox="1"/>
          <p:nvPr/>
        </p:nvSpPr>
        <p:spPr>
          <a:xfrm>
            <a:off x="9017248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20" name="Content Placeholder 2"/>
          <p:cNvSpPr txBox="1"/>
          <p:nvPr/>
        </p:nvSpPr>
        <p:spPr>
          <a:xfrm>
            <a:off x="9676950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92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Content Placeholder 2"/>
          <p:cNvSpPr txBox="1"/>
          <p:nvPr/>
        </p:nvSpPr>
        <p:spPr>
          <a:xfrm>
            <a:off x="5200789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23" name="Content Placeholder 2"/>
          <p:cNvSpPr txBox="1"/>
          <p:nvPr/>
        </p:nvSpPr>
        <p:spPr>
          <a:xfrm>
            <a:off x="7236293" y="49022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24" name="Content Placeholder 2"/>
          <p:cNvSpPr txBox="1"/>
          <p:nvPr/>
        </p:nvSpPr>
        <p:spPr>
          <a:xfrm>
            <a:off x="9271796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25" name="Content Placeholder 2"/>
          <p:cNvSpPr txBox="1"/>
          <p:nvPr/>
        </p:nvSpPr>
        <p:spPr>
          <a:xfrm>
            <a:off x="10371528" y="4902281"/>
            <a:ext cx="1681203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02894" rtl="1">
              <a:lnSpc>
                <a:spcPct val="90000"/>
              </a:lnSpc>
              <a:spcBef>
                <a:spcPts val="500"/>
              </a:spcBef>
              <a:defRPr sz="2475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قیمت به وزن</a:t>
            </a:r>
          </a:p>
        </p:txBody>
      </p:sp>
      <p:sp>
        <p:nvSpPr>
          <p:cNvPr id="926" name="Rounded Rectangle"/>
          <p:cNvSpPr/>
          <p:nvPr/>
        </p:nvSpPr>
        <p:spPr>
          <a:xfrm>
            <a:off x="6917221" y="4124440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درست...</a:t>
            </a:r>
          </a:p>
        </p:txBody>
      </p:sp>
      <p:sp>
        <p:nvSpPr>
          <p:cNvPr id="929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30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931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6146014" y="206781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688" y="2441067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8201641" y="2150363"/>
            <a:ext cx="2255503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Content Placeholder 2"/>
          <p:cNvSpPr txBox="1"/>
          <p:nvPr/>
        </p:nvSpPr>
        <p:spPr>
          <a:xfrm>
            <a:off x="4989281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935" name="Content Placeholder 2"/>
          <p:cNvSpPr txBox="1"/>
          <p:nvPr/>
        </p:nvSpPr>
        <p:spPr>
          <a:xfrm>
            <a:off x="5648983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36" name="Content Placeholder 2"/>
          <p:cNvSpPr txBox="1"/>
          <p:nvPr/>
        </p:nvSpPr>
        <p:spPr>
          <a:xfrm>
            <a:off x="7003265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37" name="Content Placeholder 2"/>
          <p:cNvSpPr txBox="1"/>
          <p:nvPr/>
        </p:nvSpPr>
        <p:spPr>
          <a:xfrm>
            <a:off x="7662967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938" name="Content Placeholder 2"/>
          <p:cNvSpPr txBox="1"/>
          <p:nvPr/>
        </p:nvSpPr>
        <p:spPr>
          <a:xfrm>
            <a:off x="9017248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39" name="Content Placeholder 2"/>
          <p:cNvSpPr txBox="1"/>
          <p:nvPr/>
        </p:nvSpPr>
        <p:spPr>
          <a:xfrm>
            <a:off x="9676950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9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941" name="Content Placeholder 2"/>
          <p:cNvSpPr txBox="1"/>
          <p:nvPr/>
        </p:nvSpPr>
        <p:spPr>
          <a:xfrm>
            <a:off x="5200789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42" name="Content Placeholder 2"/>
          <p:cNvSpPr txBox="1"/>
          <p:nvPr/>
        </p:nvSpPr>
        <p:spPr>
          <a:xfrm>
            <a:off x="7236293" y="49022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43" name="Content Placeholder 2"/>
          <p:cNvSpPr txBox="1"/>
          <p:nvPr/>
        </p:nvSpPr>
        <p:spPr>
          <a:xfrm>
            <a:off x="9271796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44" name="Content Placeholder 2"/>
          <p:cNvSpPr txBox="1"/>
          <p:nvPr/>
        </p:nvSpPr>
        <p:spPr>
          <a:xfrm>
            <a:off x="10371528" y="4902281"/>
            <a:ext cx="1681203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02894" rtl="1">
              <a:lnSpc>
                <a:spcPct val="90000"/>
              </a:lnSpc>
              <a:spcBef>
                <a:spcPts val="500"/>
              </a:spcBef>
              <a:defRPr sz="2475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قیمت به وزن</a:t>
            </a:r>
          </a:p>
        </p:txBody>
      </p:sp>
      <p:sp>
        <p:nvSpPr>
          <p:cNvPr id="945" name="Rounded Rectangle"/>
          <p:cNvSpPr/>
          <p:nvPr/>
        </p:nvSpPr>
        <p:spPr>
          <a:xfrm>
            <a:off x="6917221" y="4124440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درست...</a:t>
            </a:r>
          </a:p>
        </p:txBody>
      </p:sp>
      <p:sp>
        <p:nvSpPr>
          <p:cNvPr id="948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49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950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6146014" y="206781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688" y="2441067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2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8201641" y="2150363"/>
            <a:ext cx="2255503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ontent Placeholder 2"/>
          <p:cNvSpPr txBox="1"/>
          <p:nvPr/>
        </p:nvSpPr>
        <p:spPr>
          <a:xfrm>
            <a:off x="4989281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954" name="Content Placeholder 2"/>
          <p:cNvSpPr txBox="1"/>
          <p:nvPr/>
        </p:nvSpPr>
        <p:spPr>
          <a:xfrm>
            <a:off x="5648983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55" name="Content Placeholder 2"/>
          <p:cNvSpPr txBox="1"/>
          <p:nvPr/>
        </p:nvSpPr>
        <p:spPr>
          <a:xfrm>
            <a:off x="7003265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56" name="Content Placeholder 2"/>
          <p:cNvSpPr txBox="1"/>
          <p:nvPr/>
        </p:nvSpPr>
        <p:spPr>
          <a:xfrm>
            <a:off x="7662967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957" name="Content Placeholder 2"/>
          <p:cNvSpPr txBox="1"/>
          <p:nvPr/>
        </p:nvSpPr>
        <p:spPr>
          <a:xfrm>
            <a:off x="9017248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58" name="Content Placeholder 2"/>
          <p:cNvSpPr txBox="1"/>
          <p:nvPr/>
        </p:nvSpPr>
        <p:spPr>
          <a:xfrm>
            <a:off x="9676950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9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ontent Placeholder 2"/>
          <p:cNvSpPr txBox="1"/>
          <p:nvPr/>
        </p:nvSpPr>
        <p:spPr>
          <a:xfrm>
            <a:off x="5200789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61" name="Content Placeholder 2"/>
          <p:cNvSpPr txBox="1"/>
          <p:nvPr/>
        </p:nvSpPr>
        <p:spPr>
          <a:xfrm>
            <a:off x="7236293" y="49022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62" name="Content Placeholder 2"/>
          <p:cNvSpPr txBox="1"/>
          <p:nvPr/>
        </p:nvSpPr>
        <p:spPr>
          <a:xfrm>
            <a:off x="9271796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63" name="Content Placeholder 2"/>
          <p:cNvSpPr txBox="1"/>
          <p:nvPr/>
        </p:nvSpPr>
        <p:spPr>
          <a:xfrm>
            <a:off x="10371528" y="4902281"/>
            <a:ext cx="1681203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02894" rtl="1">
              <a:lnSpc>
                <a:spcPct val="90000"/>
              </a:lnSpc>
              <a:spcBef>
                <a:spcPts val="500"/>
              </a:spcBef>
              <a:defRPr sz="2475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قیمت به وزن</a:t>
            </a:r>
          </a:p>
        </p:txBody>
      </p:sp>
      <p:sp>
        <p:nvSpPr>
          <p:cNvPr id="964" name="Rounded Rectangle"/>
          <p:cNvSpPr/>
          <p:nvPr/>
        </p:nvSpPr>
        <p:spPr>
          <a:xfrm>
            <a:off x="6917221" y="4124440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65" name="Rounded Rectangle"/>
          <p:cNvSpPr/>
          <p:nvPr/>
        </p:nvSpPr>
        <p:spPr>
          <a:xfrm>
            <a:off x="8952726" y="4124440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پاسخ درست...</a:t>
            </a:r>
          </a:p>
        </p:txBody>
      </p:sp>
      <p:sp>
        <p:nvSpPr>
          <p:cNvPr id="968" name="Content Placeholder 2"/>
          <p:cNvSpPr txBox="1"/>
          <p:nvPr/>
        </p:nvSpPr>
        <p:spPr>
          <a:xfrm>
            <a:off x="851160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۱۱۰</a:t>
            </a:r>
          </a:p>
        </p:txBody>
      </p:sp>
      <p:sp>
        <p:nvSpPr>
          <p:cNvPr id="969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pic>
        <p:nvPicPr>
          <p:cNvPr id="970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6146014" y="206781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71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688" y="2441067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8201641" y="2150363"/>
            <a:ext cx="2255503" cy="2040525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ontent Placeholder 2"/>
          <p:cNvSpPr txBox="1"/>
          <p:nvPr/>
        </p:nvSpPr>
        <p:spPr>
          <a:xfrm>
            <a:off x="4989281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974" name="Content Placeholder 2"/>
          <p:cNvSpPr txBox="1"/>
          <p:nvPr/>
        </p:nvSpPr>
        <p:spPr>
          <a:xfrm>
            <a:off x="5648983" y="4099040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75" name="Content Placeholder 2"/>
          <p:cNvSpPr txBox="1"/>
          <p:nvPr/>
        </p:nvSpPr>
        <p:spPr>
          <a:xfrm>
            <a:off x="7003265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76" name="Content Placeholder 2"/>
          <p:cNvSpPr txBox="1"/>
          <p:nvPr/>
        </p:nvSpPr>
        <p:spPr>
          <a:xfrm>
            <a:off x="7662967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977" name="Content Placeholder 2"/>
          <p:cNvSpPr txBox="1"/>
          <p:nvPr/>
        </p:nvSpPr>
        <p:spPr>
          <a:xfrm>
            <a:off x="9017248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۵۵</a:t>
            </a:r>
          </a:p>
        </p:txBody>
      </p:sp>
      <p:sp>
        <p:nvSpPr>
          <p:cNvPr id="978" name="Content Placeholder 2"/>
          <p:cNvSpPr txBox="1"/>
          <p:nvPr/>
        </p:nvSpPr>
        <p:spPr>
          <a:xfrm>
            <a:off x="9676950" y="4099040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pic>
        <p:nvPicPr>
          <p:cNvPr id="9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Content Placeholder 2"/>
          <p:cNvSpPr txBox="1"/>
          <p:nvPr/>
        </p:nvSpPr>
        <p:spPr>
          <a:xfrm>
            <a:off x="5200789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81" name="Content Placeholder 2"/>
          <p:cNvSpPr txBox="1"/>
          <p:nvPr/>
        </p:nvSpPr>
        <p:spPr>
          <a:xfrm>
            <a:off x="7236293" y="4902281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82" name="Content Placeholder 2"/>
          <p:cNvSpPr txBox="1"/>
          <p:nvPr/>
        </p:nvSpPr>
        <p:spPr>
          <a:xfrm>
            <a:off x="9271796" y="4902281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۹.۲</a:t>
            </a:r>
          </a:p>
        </p:txBody>
      </p:sp>
      <p:sp>
        <p:nvSpPr>
          <p:cNvPr id="983" name="Content Placeholder 2"/>
          <p:cNvSpPr txBox="1"/>
          <p:nvPr/>
        </p:nvSpPr>
        <p:spPr>
          <a:xfrm>
            <a:off x="10371528" y="4902281"/>
            <a:ext cx="1681203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02894" rtl="1">
              <a:lnSpc>
                <a:spcPct val="90000"/>
              </a:lnSpc>
              <a:spcBef>
                <a:spcPts val="500"/>
              </a:spcBef>
              <a:defRPr sz="2475">
                <a:solidFill>
                  <a:schemeClr val="accent1">
                    <a:satOff val="-3547"/>
                    <a:lumOff val="-10352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قیمت به وزن</a:t>
            </a:r>
          </a:p>
        </p:txBody>
      </p:sp>
      <p:sp>
        <p:nvSpPr>
          <p:cNvPr id="984" name="Rounded Rectangle"/>
          <p:cNvSpPr/>
          <p:nvPr/>
        </p:nvSpPr>
        <p:spPr>
          <a:xfrm>
            <a:off x="6917221" y="4124440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5" name="Rounded Rectangle"/>
          <p:cNvSpPr/>
          <p:nvPr/>
        </p:nvSpPr>
        <p:spPr>
          <a:xfrm>
            <a:off x="8952726" y="4124440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Text Placeholder 6"/>
          <p:cNvSpPr/>
          <p:nvPr/>
        </p:nvSpPr>
        <p:spPr>
          <a:xfrm>
            <a:off x="838200" y="3085816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 این مساله را نمی‌تواند حل کند!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مساله‌ی خردکردن پول با سکه</a:t>
            </a:r>
          </a:p>
        </p:txBody>
      </p:sp>
      <p:sp>
        <p:nvSpPr>
          <p:cNvPr id="990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991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992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993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994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995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آیا الگوریتم حریصانه جواب بهینه را پیدا می‌کند؟</a:t>
            </a:r>
          </a:p>
        </p:txBody>
      </p:sp>
      <p:sp>
        <p:nvSpPr>
          <p:cNvPr id="998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999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000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001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002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003" name="۱۰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004" name="۰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05" name="۰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06" name="۰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07" name="۰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آیا الگوریتم حریصانه جواب بهینه را پیدا می‌کند؟</a:t>
            </a:r>
          </a:p>
        </p:txBody>
      </p:sp>
      <p:sp>
        <p:nvSpPr>
          <p:cNvPr id="1010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11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012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013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014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015" name="۱۰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016" name="۰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17" name="۰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18" name="۱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19" name="۰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A12E34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>
              <a:defRPr>
                <a:solidFill>
                  <a:schemeClr val="accent6">
                    <a:lumOff val="-9568"/>
                  </a:schemeClr>
                </a:solidFill>
              </a:defRPr>
            </a:pPr>
            <a:r>
              <a:rPr>
                <a:solidFill>
                  <a:srgbClr val="A12E34"/>
                </a:solidFill>
              </a:rPr>
              <a:t>وزن</a:t>
            </a:r>
          </a:p>
        </p:txBody>
      </p:sp>
      <p:pic>
        <p:nvPicPr>
          <p:cNvPr id="174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3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184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85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6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87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8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89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آیا الگوریتم حریصانه جواب بهینه را پیدا می‌کند؟</a:t>
            </a:r>
          </a:p>
        </p:txBody>
      </p:sp>
      <p:sp>
        <p:nvSpPr>
          <p:cNvPr id="1022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23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024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025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026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027" name="۳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028" name="۰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29" name="۰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30" name="۱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31" name="۰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آیا الگوریتم حریصانه جواب بهینه را پیدا می‌کند؟</a:t>
            </a:r>
          </a:p>
        </p:txBody>
      </p:sp>
      <p:sp>
        <p:nvSpPr>
          <p:cNvPr id="1034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35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036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037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038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039" name="۳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040" name="۰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41" name="۰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42" name="۱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43" name="۱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آیا الگوریتم حریصانه جواب بهینه را پیدا می‌کند؟</a:t>
            </a:r>
          </a:p>
        </p:txBody>
      </p:sp>
      <p:sp>
        <p:nvSpPr>
          <p:cNvPr id="1046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47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048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049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050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051" name="۱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52" name="۰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53" name="۰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54" name="۱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55" name="۱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آیا الگوریتم حریصانه جواب بهینه را پیدا می‌کند؟</a:t>
            </a:r>
          </a:p>
        </p:txBody>
      </p:sp>
      <p:sp>
        <p:nvSpPr>
          <p:cNvPr id="1058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59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060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061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062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063" name="۱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64" name="۰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65" name="۱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66" name="۱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67" name="۱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آیا الگوریتم حریصانه جواب بهینه را پیدا می‌کند؟</a:t>
            </a:r>
          </a:p>
        </p:txBody>
      </p:sp>
      <p:sp>
        <p:nvSpPr>
          <p:cNvPr id="1070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71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072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073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074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075" name="۰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76" name="۰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77" name="۱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78" name="۱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79" name="۱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۳ سکه استفاده کردیم.</a:t>
            </a:r>
          </a:p>
        </p:txBody>
      </p:sp>
      <p:sp>
        <p:nvSpPr>
          <p:cNvPr id="1082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83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084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085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086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087" name="۰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88" name="۰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089" name="۱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90" name="۱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91" name="۱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ولی پاسخ درست ۲ سکه است.</a:t>
            </a:r>
          </a:p>
        </p:txBody>
      </p:sp>
      <p:sp>
        <p:nvSpPr>
          <p:cNvPr id="1094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095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096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097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098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099" name="۱۰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100" name="۰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101" name="۰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102" name="۰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103" name="۰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ولی پاسخ درست ۲ سکه است.</a:t>
            </a:r>
          </a:p>
        </p:txBody>
      </p:sp>
      <p:sp>
        <p:nvSpPr>
          <p:cNvPr id="1106" name="۱"/>
          <p:cNvSpPr/>
          <p:nvPr/>
        </p:nvSpPr>
        <p:spPr>
          <a:xfrm>
            <a:off x="2427886" y="2730500"/>
            <a:ext cx="1270001" cy="1270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07" name="۲"/>
          <p:cNvSpPr/>
          <p:nvPr/>
        </p:nvSpPr>
        <p:spPr>
          <a:xfrm>
            <a:off x="3764161" y="2603500"/>
            <a:ext cx="1549401" cy="1524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08" name="۵"/>
          <p:cNvSpPr/>
          <p:nvPr/>
        </p:nvSpPr>
        <p:spPr>
          <a:xfrm>
            <a:off x="5379837" y="2413000"/>
            <a:ext cx="2032001" cy="2032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09" name="۷"/>
          <p:cNvSpPr/>
          <p:nvPr/>
        </p:nvSpPr>
        <p:spPr>
          <a:xfrm>
            <a:off x="7478114" y="2286000"/>
            <a:ext cx="2286001" cy="2286000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110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111" name="۰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112" name="۲"/>
          <p:cNvSpPr/>
          <p:nvPr/>
        </p:nvSpPr>
        <p:spPr>
          <a:xfrm>
            <a:off x="5980631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13" name="۰"/>
          <p:cNvSpPr/>
          <p:nvPr/>
        </p:nvSpPr>
        <p:spPr>
          <a:xfrm>
            <a:off x="2647680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114" name="۰"/>
          <p:cNvSpPr/>
          <p:nvPr/>
        </p:nvSpPr>
        <p:spPr>
          <a:xfrm>
            <a:off x="8205907" y="1320388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115" name="۰"/>
          <p:cNvSpPr/>
          <p:nvPr/>
        </p:nvSpPr>
        <p:spPr>
          <a:xfrm>
            <a:off x="4123656" y="1320388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Text Placeholder 6"/>
          <p:cNvSpPr/>
          <p:nvPr/>
        </p:nvSpPr>
        <p:spPr>
          <a:xfrm>
            <a:off x="838200" y="3085816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804631" rtl="1">
              <a:lnSpc>
                <a:spcPct val="90000"/>
              </a:lnSpc>
              <a:spcBef>
                <a:spcPts val="800"/>
              </a:spcBef>
              <a:defRPr b="1" sz="2816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 برای بعضی ترکیب سکه‌ها بهترین جواب را پیدا نمی‌کند.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120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21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22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23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6">
                    <a:lumOff val="-9568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rPr>
                <a:solidFill>
                  <a:srgbClr val="A12E34"/>
                </a:solidFill>
              </a:rPr>
              <a:t>وزن، </a:t>
            </a:r>
            <a:r>
              <a:t>قیمت</a:t>
            </a:r>
          </a:p>
        </p:txBody>
      </p:sp>
      <p:pic>
        <p:nvPicPr>
          <p:cNvPr id="193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202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3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04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205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06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207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8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9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0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11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212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3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14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15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16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graphicFrame>
        <p:nvGraphicFramePr>
          <p:cNvPr id="1126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127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28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29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30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graphicFrame>
        <p:nvGraphicFramePr>
          <p:cNvPr id="1133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134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35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36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37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140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41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42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43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144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114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148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49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50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51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152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1153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154" name="Rounded Rectangle"/>
          <p:cNvSpPr/>
          <p:nvPr/>
        </p:nvSpPr>
        <p:spPr>
          <a:xfrm>
            <a:off x="9818477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157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58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59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60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161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1162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163" name="Rounded Rectangle"/>
          <p:cNvSpPr/>
          <p:nvPr/>
        </p:nvSpPr>
        <p:spPr>
          <a:xfrm>
            <a:off x="9818477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166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67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68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69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170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173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74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75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76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177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180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81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82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83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184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118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188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89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90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191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192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1193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194" name="Rounded Rectangle"/>
          <p:cNvSpPr/>
          <p:nvPr/>
        </p:nvSpPr>
        <p:spPr>
          <a:xfrm>
            <a:off x="8905712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197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198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199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00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1201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1202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203" name="Rounded Rectangle"/>
          <p:cNvSpPr/>
          <p:nvPr/>
        </p:nvSpPr>
        <p:spPr>
          <a:xfrm>
            <a:off x="8905712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chemeClr val="accent6">
                    <a:lumOff val="-9568"/>
                  </a:schemeClr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rPr>
                <a:solidFill>
                  <a:srgbClr val="A12E34"/>
                </a:solidFill>
              </a:rPr>
              <a:t>وزن، </a:t>
            </a:r>
            <a:r>
              <a:t>قیمت، </a:t>
            </a:r>
            <a:r>
              <a:rPr>
                <a:solidFill>
                  <a:srgbClr val="A12E34"/>
                </a:solidFill>
              </a:rPr>
              <a:t>وزن قابل حمل با کوله‌پشتی</a:t>
            </a:r>
          </a:p>
        </p:txBody>
      </p:sp>
      <p:sp>
        <p:nvSpPr>
          <p:cNvPr id="220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pic>
        <p:nvPicPr>
          <p:cNvPr id="221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230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31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32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233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34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235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36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37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38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239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0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41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42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43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44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06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07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08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09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10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211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14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15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16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17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18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219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20" name="Rounded Rectangle"/>
          <p:cNvSpPr/>
          <p:nvPr/>
        </p:nvSpPr>
        <p:spPr>
          <a:xfrm>
            <a:off x="9832739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23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24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25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26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27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30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31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32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33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34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37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38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39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40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41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242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45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46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47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48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49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250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51" name="Rounded Rectangle"/>
          <p:cNvSpPr/>
          <p:nvPr/>
        </p:nvSpPr>
        <p:spPr>
          <a:xfrm>
            <a:off x="7992947" y="3970691"/>
            <a:ext cx="830412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54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55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56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57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58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259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60" name="Rounded Rectangle"/>
          <p:cNvSpPr/>
          <p:nvPr/>
        </p:nvSpPr>
        <p:spPr>
          <a:xfrm>
            <a:off x="7992947" y="3970691"/>
            <a:ext cx="830412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63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64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65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66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67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268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71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72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73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74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7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276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7" name="Rounded Rectangle"/>
          <p:cNvSpPr/>
          <p:nvPr/>
        </p:nvSpPr>
        <p:spPr>
          <a:xfrm>
            <a:off x="8905712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80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81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82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83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84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کدام کالا‌ها را برداریم که بیشترین مجموع قیمت را داشته باشند؟</a:t>
            </a:r>
          </a:p>
        </p:txBody>
      </p:sp>
      <p:sp>
        <p:nvSpPr>
          <p:cNvPr id="248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pic>
        <p:nvPicPr>
          <p:cNvPr id="249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258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59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60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261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62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263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64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65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66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267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68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69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70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71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72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87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88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89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90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91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294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295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296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297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298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299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02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03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04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05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06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307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08" name="Rounded Rectangle"/>
          <p:cNvSpPr/>
          <p:nvPr/>
        </p:nvSpPr>
        <p:spPr>
          <a:xfrm>
            <a:off x="7065919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11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12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13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14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1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316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19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20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21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22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23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324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25" name="Rounded Rectangle"/>
          <p:cNvSpPr/>
          <p:nvPr/>
        </p:nvSpPr>
        <p:spPr>
          <a:xfrm>
            <a:off x="7992947" y="3970691"/>
            <a:ext cx="830412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28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29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30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31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32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333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4" name="Rounded Rectangle"/>
          <p:cNvSpPr/>
          <p:nvPr/>
        </p:nvSpPr>
        <p:spPr>
          <a:xfrm>
            <a:off x="7992947" y="3970691"/>
            <a:ext cx="830412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37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38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39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40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41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44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45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46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47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48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51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52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53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54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5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356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57" name="Rounded Rectangle"/>
          <p:cNvSpPr/>
          <p:nvPr/>
        </p:nvSpPr>
        <p:spPr>
          <a:xfrm>
            <a:off x="6138892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60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61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62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63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64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365" name="Rounded Rectangle"/>
          <p:cNvSpPr/>
          <p:nvPr/>
        </p:nvSpPr>
        <p:spPr>
          <a:xfrm>
            <a:off x="7051657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366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حریصانه زندگی کنیم :)</a:t>
            </a:r>
          </a:p>
        </p:txBody>
      </p:sp>
      <p:sp>
        <p:nvSpPr>
          <p:cNvPr id="276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pic>
        <p:nvPicPr>
          <p:cNvPr id="277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88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289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90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291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92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93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94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295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96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97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98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99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00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Oval"/>
          <p:cNvSpPr/>
          <p:nvPr/>
        </p:nvSpPr>
        <p:spPr>
          <a:xfrm>
            <a:off x="5657095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6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70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71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72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73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74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375" name="Rounded Rectangle"/>
          <p:cNvSpPr/>
          <p:nvPr/>
        </p:nvSpPr>
        <p:spPr>
          <a:xfrm>
            <a:off x="9818477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78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79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80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81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82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85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86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87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88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89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392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393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394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395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396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397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98" name="Rounded Rectangle"/>
          <p:cNvSpPr/>
          <p:nvPr/>
        </p:nvSpPr>
        <p:spPr>
          <a:xfrm>
            <a:off x="5211865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01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02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03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04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0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406" name="Rounded Rectangle"/>
          <p:cNvSpPr/>
          <p:nvPr/>
        </p:nvSpPr>
        <p:spPr>
          <a:xfrm>
            <a:off x="6138892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07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Oval"/>
          <p:cNvSpPr/>
          <p:nvPr/>
        </p:nvSpPr>
        <p:spPr>
          <a:xfrm>
            <a:off x="5657095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1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11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12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13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14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1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416" name="Rounded Rectangle"/>
          <p:cNvSpPr/>
          <p:nvPr/>
        </p:nvSpPr>
        <p:spPr>
          <a:xfrm>
            <a:off x="8905712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19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20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21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22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23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26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27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28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29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30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431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32" name="Rounded Rectangle"/>
          <p:cNvSpPr/>
          <p:nvPr/>
        </p:nvSpPr>
        <p:spPr>
          <a:xfrm>
            <a:off x="4284838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35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36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37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38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39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440" name="Rounded Rectangle"/>
          <p:cNvSpPr/>
          <p:nvPr/>
        </p:nvSpPr>
        <p:spPr>
          <a:xfrm>
            <a:off x="5211865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41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Oval"/>
          <p:cNvSpPr/>
          <p:nvPr/>
        </p:nvSpPr>
        <p:spPr>
          <a:xfrm>
            <a:off x="5657095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4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45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46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47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48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49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450" name="Rounded Rectangle"/>
          <p:cNvSpPr/>
          <p:nvPr/>
        </p:nvSpPr>
        <p:spPr>
          <a:xfrm>
            <a:off x="7992947" y="3970691"/>
            <a:ext cx="830412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حریصانه زندگی کنیم :)</a:t>
            </a:r>
          </a:p>
        </p:txBody>
      </p:sp>
      <p:sp>
        <p:nvSpPr>
          <p:cNvPr id="304" name="Content Placeholder 2"/>
          <p:cNvSpPr txBox="1"/>
          <p:nvPr/>
        </p:nvSpPr>
        <p:spPr>
          <a:xfrm>
            <a:off x="1650448" y="5218425"/>
            <a:ext cx="1094089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pic>
        <p:nvPicPr>
          <p:cNvPr id="305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5499828" y="849143"/>
            <a:ext cx="2566545" cy="220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favpng_doorstop-wall-definition-door-handle.png" descr="favpng_doorstop-wall-definition-door-hand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2502" y="1222396"/>
            <a:ext cx="1540986" cy="145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7555455" y="931693"/>
            <a:ext cx="2255502" cy="204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favpng_brick-icon.png" descr="favpng_brick-ic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312510">
            <a:off x="9617628" y="854555"/>
            <a:ext cx="2642568" cy="219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41102" y="3900208"/>
            <a:ext cx="1540986" cy="147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289" y="4152360"/>
            <a:ext cx="1288823" cy="106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gbin_silver-computer-icons-gold-bar-png.png" descr="imgbin_silver-computer-icons-gold-bar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286436">
            <a:off x="8104294" y="3942843"/>
            <a:ext cx="1615025" cy="13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gbin_copper-bronze-metal-png.png" descr="imgbin_copper-bronze-metal-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91144">
            <a:off x="10358905" y="4066813"/>
            <a:ext cx="1361523" cy="123175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Content Placeholder 2"/>
          <p:cNvSpPr txBox="1"/>
          <p:nvPr/>
        </p:nvSpPr>
        <p:spPr>
          <a:xfrm>
            <a:off x="4343095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۱۰۰</a:t>
            </a:r>
          </a:p>
        </p:txBody>
      </p:sp>
      <p:sp>
        <p:nvSpPr>
          <p:cNvPr id="314" name="Content Placeholder 2"/>
          <p:cNvSpPr txBox="1"/>
          <p:nvPr/>
        </p:nvSpPr>
        <p:spPr>
          <a:xfrm>
            <a:off x="5002797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15" name="Content Placeholder 2"/>
          <p:cNvSpPr txBox="1"/>
          <p:nvPr/>
        </p:nvSpPr>
        <p:spPr>
          <a:xfrm>
            <a:off x="6357079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316" name="Content Placeholder 2"/>
          <p:cNvSpPr txBox="1"/>
          <p:nvPr/>
        </p:nvSpPr>
        <p:spPr>
          <a:xfrm>
            <a:off x="7016781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</a:t>
            </a:r>
          </a:p>
        </p:txBody>
      </p:sp>
      <p:sp>
        <p:nvSpPr>
          <p:cNvPr id="317" name="Content Placeholder 2"/>
          <p:cNvSpPr txBox="1"/>
          <p:nvPr/>
        </p:nvSpPr>
        <p:spPr>
          <a:xfrm>
            <a:off x="8371061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18" name="Content Placeholder 2"/>
          <p:cNvSpPr txBox="1"/>
          <p:nvPr/>
        </p:nvSpPr>
        <p:spPr>
          <a:xfrm>
            <a:off x="903076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319" name="Content Placeholder 2"/>
          <p:cNvSpPr txBox="1"/>
          <p:nvPr/>
        </p:nvSpPr>
        <p:spPr>
          <a:xfrm>
            <a:off x="10385044" y="2880369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20" name="Content Placeholder 2"/>
          <p:cNvSpPr txBox="1"/>
          <p:nvPr/>
        </p:nvSpPr>
        <p:spPr>
          <a:xfrm>
            <a:off x="4343095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21" name="Content Placeholder 2"/>
          <p:cNvSpPr txBox="1"/>
          <p:nvPr/>
        </p:nvSpPr>
        <p:spPr>
          <a:xfrm>
            <a:off x="5002797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22" name="Content Placeholder 2"/>
          <p:cNvSpPr txBox="1"/>
          <p:nvPr/>
        </p:nvSpPr>
        <p:spPr>
          <a:xfrm>
            <a:off x="6357078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۸۰</a:t>
            </a:r>
          </a:p>
        </p:txBody>
      </p:sp>
      <p:sp>
        <p:nvSpPr>
          <p:cNvPr id="323" name="Content Placeholder 2"/>
          <p:cNvSpPr txBox="1"/>
          <p:nvPr/>
        </p:nvSpPr>
        <p:spPr>
          <a:xfrm>
            <a:off x="7016781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24" name="Content Placeholder 2"/>
          <p:cNvSpPr txBox="1"/>
          <p:nvPr/>
        </p:nvSpPr>
        <p:spPr>
          <a:xfrm>
            <a:off x="8371061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25" name="Content Placeholder 2"/>
          <p:cNvSpPr txBox="1"/>
          <p:nvPr/>
        </p:nvSpPr>
        <p:spPr>
          <a:xfrm>
            <a:off x="9030763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26" name="Content Placeholder 2"/>
          <p:cNvSpPr txBox="1"/>
          <p:nvPr/>
        </p:nvSpPr>
        <p:spPr>
          <a:xfrm>
            <a:off x="10385045" y="5302084"/>
            <a:ext cx="852044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chemeClr val="accent6">
                    <a:lumOff val="-9568"/>
                  </a:schemeClr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327" name="Content Placeholder 2"/>
          <p:cNvSpPr txBox="1"/>
          <p:nvPr/>
        </p:nvSpPr>
        <p:spPr>
          <a:xfrm>
            <a:off x="11044746" y="5302084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28" name="Rounded Rectangle"/>
          <p:cNvSpPr/>
          <p:nvPr/>
        </p:nvSpPr>
        <p:spPr>
          <a:xfrm>
            <a:off x="4247994" y="2895422"/>
            <a:ext cx="1490186" cy="770184"/>
          </a:xfrm>
          <a:prstGeom prst="roundRect">
            <a:avLst>
              <a:gd name="adj" fmla="val 24734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9" name="Content Placeholder 2"/>
          <p:cNvSpPr txBox="1"/>
          <p:nvPr/>
        </p:nvSpPr>
        <p:spPr>
          <a:xfrm>
            <a:off x="11044746" y="2880369"/>
            <a:ext cx="852045" cy="82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7897" y="1634365"/>
            <a:ext cx="3222759" cy="358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Oval"/>
          <p:cNvSpPr/>
          <p:nvPr/>
        </p:nvSpPr>
        <p:spPr>
          <a:xfrm>
            <a:off x="7882371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5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54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55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56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57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58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459" name="Rounded Rectangle"/>
          <p:cNvSpPr/>
          <p:nvPr/>
        </p:nvSpPr>
        <p:spPr>
          <a:xfrm>
            <a:off x="9832739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62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63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64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65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66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69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70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71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72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73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474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75" name="Rounded Rectangle"/>
          <p:cNvSpPr/>
          <p:nvPr/>
        </p:nvSpPr>
        <p:spPr>
          <a:xfrm>
            <a:off x="3372073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78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79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80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81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82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483" name="Rounded Rectangle"/>
          <p:cNvSpPr/>
          <p:nvPr/>
        </p:nvSpPr>
        <p:spPr>
          <a:xfrm>
            <a:off x="4284838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84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Oval"/>
          <p:cNvSpPr/>
          <p:nvPr/>
        </p:nvSpPr>
        <p:spPr>
          <a:xfrm>
            <a:off x="5657095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8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88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89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90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491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492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493" name="Rounded Rectangle"/>
          <p:cNvSpPr/>
          <p:nvPr/>
        </p:nvSpPr>
        <p:spPr>
          <a:xfrm>
            <a:off x="7065919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Oval"/>
          <p:cNvSpPr/>
          <p:nvPr/>
        </p:nvSpPr>
        <p:spPr>
          <a:xfrm>
            <a:off x="7882371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9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497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498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499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00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01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502" name="Rounded Rectangle"/>
          <p:cNvSpPr/>
          <p:nvPr/>
        </p:nvSpPr>
        <p:spPr>
          <a:xfrm>
            <a:off x="8905712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05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06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07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08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09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12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13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14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15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16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517" name="Oval"/>
          <p:cNvSpPr/>
          <p:nvPr/>
        </p:nvSpPr>
        <p:spPr>
          <a:xfrm>
            <a:off x="2324143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18" name="Rounded Rectangle"/>
          <p:cNvSpPr/>
          <p:nvPr/>
        </p:nvSpPr>
        <p:spPr>
          <a:xfrm>
            <a:off x="2430784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21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22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23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24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2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526" name="Rounded Rectangle"/>
          <p:cNvSpPr/>
          <p:nvPr/>
        </p:nvSpPr>
        <p:spPr>
          <a:xfrm>
            <a:off x="3357811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27" name="Oval"/>
          <p:cNvSpPr/>
          <p:nvPr/>
        </p:nvSpPr>
        <p:spPr>
          <a:xfrm>
            <a:off x="3800119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Oval"/>
          <p:cNvSpPr/>
          <p:nvPr/>
        </p:nvSpPr>
        <p:spPr>
          <a:xfrm>
            <a:off x="5657095" y="3134665"/>
            <a:ext cx="1477486" cy="361951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3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مساله‌ را از ابتدا حل کنیم.</a:t>
            </a:r>
          </a:p>
        </p:txBody>
      </p:sp>
      <p:sp>
        <p:nvSpPr>
          <p:cNvPr id="1531" name="۱"/>
          <p:cNvSpPr/>
          <p:nvPr/>
        </p:nvSpPr>
        <p:spPr>
          <a:xfrm>
            <a:off x="2427886" y="1464329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32" name="۲"/>
          <p:cNvSpPr/>
          <p:nvPr/>
        </p:nvSpPr>
        <p:spPr>
          <a:xfrm>
            <a:off x="3764161" y="1337329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33" name="۵"/>
          <p:cNvSpPr/>
          <p:nvPr/>
        </p:nvSpPr>
        <p:spPr>
          <a:xfrm>
            <a:off x="5379837" y="1146829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34" name="۷"/>
          <p:cNvSpPr/>
          <p:nvPr/>
        </p:nvSpPr>
        <p:spPr>
          <a:xfrm>
            <a:off x="7478114" y="1019829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graphicFrame>
        <p:nvGraphicFramePr>
          <p:cNvPr id="1535" name="Table"/>
          <p:cNvGraphicFramePr/>
          <p:nvPr/>
        </p:nvGraphicFramePr>
        <p:xfrm>
          <a:off x="554181" y="4081816"/>
          <a:ext cx="9821334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  <a:gridCol w="923636"/>
              </a:tblGrid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8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>
                          <a:solidFill>
                            <a:schemeClr val="accent1">
                              <a:satOff val="-3547"/>
                              <a:lumOff val="-10352"/>
                            </a:schemeClr>
                          </a:solidFill>
                          <a:latin typeface="Sahel"/>
                          <a:ea typeface="Sahel"/>
                          <a:cs typeface="Sahel"/>
                        </a:rPr>
                        <a:t>پول</a:t>
                      </a:r>
                    </a:p>
                  </a:txBody>
                  <a:tcPr marL="0" marR="0" marT="0" marB="0" anchor="ctr" anchorCtr="0" horzOverflow="overflow"/>
                </a:tc>
              </a:tr>
              <a:tr h="635000">
                <a:tc>
                  <a:txBody>
                    <a:bodyPr/>
                    <a:lstStyle/>
                    <a:p>
                      <a:pPr algn="ctr" defTabSz="914353">
                        <a:def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chemeClr val="accent2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4000">
                          <a:solidFill>
                            <a:srgbClr val="A12E34"/>
                          </a:solidFill>
                          <a:latin typeface="B Roya"/>
                          <a:ea typeface="B Roya"/>
                          <a:cs typeface="B Roya"/>
                          <a:sym typeface="B Roya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353" rtl="1">
                        <a:defRPr sz="1800"/>
                      </a:pPr>
                      <a:r>
                        <a:rPr sz="1600">
                          <a:solidFill>
                            <a:srgbClr val="A12E34"/>
                          </a:solidFill>
                          <a:latin typeface="Sahel"/>
                          <a:ea typeface="Sahel"/>
                          <a:cs typeface="Sahel"/>
                        </a:rPr>
                        <a:t>تعداد سکه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536" name="Rounded Rectangle"/>
          <p:cNvSpPr/>
          <p:nvPr/>
        </p:nvSpPr>
        <p:spPr>
          <a:xfrm>
            <a:off x="6138892" y="3970691"/>
            <a:ext cx="830413" cy="1492251"/>
          </a:xfrm>
          <a:prstGeom prst="roundRect">
            <a:avLst>
              <a:gd name="adj" fmla="val 24088"/>
            </a:avLst>
          </a:prstGeom>
          <a:ln w="3810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